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0"/>
  </p:notesMasterIdLst>
  <p:handoutMasterIdLst>
    <p:handoutMasterId r:id="rId31"/>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12192000" cy="6858000"/>
  <p:notesSz cx="6858000" cy="9144000"/>
  <p:defaultTextStyle>
    <a:defPPr rtl="0">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271B14-81D3-4076-818B-C15FFFC93328}" v="6606" dt="2022-10-24T18:01:03.213"/>
    <p1510:client id="{68F871D4-9D06-4EBE-81CF-15E177BCB805}" v="8084" dt="2022-10-25T10:59:43.140"/>
    <p1510:client id="{98619FA9-ABEA-4984-AB8B-BA89AB38859D}" v="4164" dt="2022-10-27T14:29:39.636"/>
    <p1510:client id="{D91BB9F5-5448-4C68-9693-187CADBAD390}" v="4019" dt="2022-10-25T09:19:22.247"/>
    <p1510:client id="{F6BEE146-AF84-452B-A01A-667624D6B456}" v="4" dt="2022-10-25T16:12:41.1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4" autoAdjust="0"/>
    <p:restoredTop sz="94660"/>
  </p:normalViewPr>
  <p:slideViewPr>
    <p:cSldViewPr snapToGrid="0">
      <p:cViewPr varScale="1">
        <p:scale>
          <a:sx n="93" d="100"/>
          <a:sy n="93" d="100"/>
        </p:scale>
        <p:origin x="966" y="72"/>
      </p:cViewPr>
      <p:guideLst/>
    </p:cSldViewPr>
  </p:slideViewPr>
  <p:notesTextViewPr>
    <p:cViewPr>
      <p:scale>
        <a:sx n="1" d="1"/>
        <a:sy n="1" d="1"/>
      </p:scale>
      <p:origin x="0" y="0"/>
    </p:cViewPr>
  </p:notesTextViewPr>
  <p:notesViewPr>
    <p:cSldViewPr snapToGrid="0">
      <p:cViewPr varScale="1">
        <p:scale>
          <a:sx n="70" d="100"/>
          <a:sy n="70" d="100"/>
        </p:scale>
        <p:origin x="4176"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guel murcia" userId="da081c76327fd27b" providerId="Windows Live" clId="Web-{0C271B14-81D3-4076-818B-C15FFFC93328}"/>
    <pc:docChg chg="addSld modSld">
      <pc:chgData name="miguel murcia" userId="da081c76327fd27b" providerId="Windows Live" clId="Web-{0C271B14-81D3-4076-818B-C15FFFC93328}" dt="2022-10-24T18:01:03.213" v="3529" actId="14100"/>
      <pc:docMkLst>
        <pc:docMk/>
      </pc:docMkLst>
      <pc:sldChg chg="addSp delSp modSp mod setBg">
        <pc:chgData name="miguel murcia" userId="da081c76327fd27b" providerId="Windows Live" clId="Web-{0C271B14-81D3-4076-818B-C15FFFC93328}" dt="2022-10-24T16:31:35.314" v="90" actId="20577"/>
        <pc:sldMkLst>
          <pc:docMk/>
          <pc:sldMk cId="3622625124" sldId="256"/>
        </pc:sldMkLst>
        <pc:spChg chg="mod">
          <ac:chgData name="miguel murcia" userId="da081c76327fd27b" providerId="Windows Live" clId="Web-{0C271B14-81D3-4076-818B-C15FFFC93328}" dt="2022-10-24T16:31:35.314" v="90" actId="20577"/>
          <ac:spMkLst>
            <pc:docMk/>
            <pc:sldMk cId="3622625124" sldId="256"/>
            <ac:spMk id="2" creationId="{00000000-0000-0000-0000-000000000000}"/>
          </ac:spMkLst>
        </pc:spChg>
        <pc:spChg chg="del">
          <ac:chgData name="miguel murcia" userId="da081c76327fd27b" providerId="Windows Live" clId="Web-{0C271B14-81D3-4076-818B-C15FFFC93328}" dt="2022-10-24T16:28:37.981" v="63"/>
          <ac:spMkLst>
            <pc:docMk/>
            <pc:sldMk cId="3622625124" sldId="256"/>
            <ac:spMk id="3" creationId="{00000000-0000-0000-0000-000000000000}"/>
          </ac:spMkLst>
        </pc:spChg>
        <pc:spChg chg="add">
          <ac:chgData name="miguel murcia" userId="da081c76327fd27b" providerId="Windows Live" clId="Web-{0C271B14-81D3-4076-818B-C15FFFC93328}" dt="2022-10-24T16:31:14.767" v="77"/>
          <ac:spMkLst>
            <pc:docMk/>
            <pc:sldMk cId="3622625124" sldId="256"/>
            <ac:spMk id="9" creationId="{51F84177-D544-484B-840F-230FCEB946C8}"/>
          </ac:spMkLst>
        </pc:spChg>
        <pc:spChg chg="add">
          <ac:chgData name="miguel murcia" userId="da081c76327fd27b" providerId="Windows Live" clId="Web-{0C271B14-81D3-4076-818B-C15FFFC93328}" dt="2022-10-24T16:31:14.767" v="77"/>
          <ac:spMkLst>
            <pc:docMk/>
            <pc:sldMk cId="3622625124" sldId="256"/>
            <ac:spMk id="11" creationId="{7BC9B9BC-356F-4894-B473-21807684EBCE}"/>
          </ac:spMkLst>
        </pc:spChg>
        <pc:spChg chg="add">
          <ac:chgData name="miguel murcia" userId="da081c76327fd27b" providerId="Windows Live" clId="Web-{0C271B14-81D3-4076-818B-C15FFFC93328}" dt="2022-10-24T16:31:14.767" v="77"/>
          <ac:spMkLst>
            <pc:docMk/>
            <pc:sldMk cId="3622625124" sldId="256"/>
            <ac:spMk id="13" creationId="{CFD42E53-DE7E-4891-9F3A-A1E195E8E85A}"/>
          </ac:spMkLst>
        </pc:spChg>
        <pc:picChg chg="add mod">
          <ac:chgData name="miguel murcia" userId="da081c76327fd27b" providerId="Windows Live" clId="Web-{0C271B14-81D3-4076-818B-C15FFFC93328}" dt="2022-10-24T16:31:14.767" v="77"/>
          <ac:picMkLst>
            <pc:docMk/>
            <pc:sldMk cId="3622625124" sldId="256"/>
            <ac:picMk id="4" creationId="{8BF904AD-64E3-7FAE-7174-7C96C79D8338}"/>
          </ac:picMkLst>
        </pc:picChg>
      </pc:sldChg>
      <pc:sldChg chg="addSp modSp new">
        <pc:chgData name="miguel murcia" userId="da081c76327fd27b" providerId="Windows Live" clId="Web-{0C271B14-81D3-4076-818B-C15FFFC93328}" dt="2022-10-24T16:38:07.560" v="294" actId="14100"/>
        <pc:sldMkLst>
          <pc:docMk/>
          <pc:sldMk cId="1732952630" sldId="257"/>
        </pc:sldMkLst>
        <pc:spChg chg="mod">
          <ac:chgData name="miguel murcia" userId="da081c76327fd27b" providerId="Windows Live" clId="Web-{0C271B14-81D3-4076-818B-C15FFFC93328}" dt="2022-10-24T16:32:22.878" v="103" actId="20577"/>
          <ac:spMkLst>
            <pc:docMk/>
            <pc:sldMk cId="1732952630" sldId="257"/>
            <ac:spMk id="2" creationId="{AC5E5D45-9090-C7C2-3D6B-4CA1E2602DA3}"/>
          </ac:spMkLst>
        </pc:spChg>
        <pc:spChg chg="add mod">
          <ac:chgData name="miguel murcia" userId="da081c76327fd27b" providerId="Windows Live" clId="Web-{0C271B14-81D3-4076-818B-C15FFFC93328}" dt="2022-10-24T16:37:29.997" v="288" actId="1076"/>
          <ac:spMkLst>
            <pc:docMk/>
            <pc:sldMk cId="1732952630" sldId="257"/>
            <ac:spMk id="3" creationId="{52CF051E-2377-D1F5-AFAF-5581FF1D3445}"/>
          </ac:spMkLst>
        </pc:spChg>
        <pc:spChg chg="add mod">
          <ac:chgData name="miguel murcia" userId="da081c76327fd27b" providerId="Windows Live" clId="Web-{0C271B14-81D3-4076-818B-C15FFFC93328}" dt="2022-10-24T16:36:54.542" v="287" actId="1076"/>
          <ac:spMkLst>
            <pc:docMk/>
            <pc:sldMk cId="1732952630" sldId="257"/>
            <ac:spMk id="5" creationId="{5410021F-3AB6-E617-644B-37F5C6B90C89}"/>
          </ac:spMkLst>
        </pc:spChg>
        <pc:picChg chg="add mod">
          <ac:chgData name="miguel murcia" userId="da081c76327fd27b" providerId="Windows Live" clId="Web-{0C271B14-81D3-4076-818B-C15FFFC93328}" dt="2022-10-24T16:38:07.560" v="294" actId="14100"/>
          <ac:picMkLst>
            <pc:docMk/>
            <pc:sldMk cId="1732952630" sldId="257"/>
            <ac:picMk id="4" creationId="{34959D9A-5CDF-3DB8-605E-F4F09719C6DB}"/>
          </ac:picMkLst>
        </pc:picChg>
        <pc:picChg chg="add mod">
          <ac:chgData name="miguel murcia" userId="da081c76327fd27b" providerId="Windows Live" clId="Web-{0C271B14-81D3-4076-818B-C15FFFC93328}" dt="2022-10-24T16:37:45.372" v="292" actId="14100"/>
          <ac:picMkLst>
            <pc:docMk/>
            <pc:sldMk cId="1732952630" sldId="257"/>
            <ac:picMk id="6" creationId="{8725831D-2A70-1CEF-E9E6-EA1181703142}"/>
          </ac:picMkLst>
        </pc:picChg>
      </pc:sldChg>
      <pc:sldChg chg="addSp modSp new">
        <pc:chgData name="miguel murcia" userId="da081c76327fd27b" providerId="Windows Live" clId="Web-{0C271B14-81D3-4076-818B-C15FFFC93328}" dt="2022-10-24T16:47:05.857" v="725" actId="20577"/>
        <pc:sldMkLst>
          <pc:docMk/>
          <pc:sldMk cId="4117420744" sldId="258"/>
        </pc:sldMkLst>
        <pc:spChg chg="mod">
          <ac:chgData name="miguel murcia" userId="da081c76327fd27b" providerId="Windows Live" clId="Web-{0C271B14-81D3-4076-818B-C15FFFC93328}" dt="2022-10-24T16:39:23.250" v="321" actId="1076"/>
          <ac:spMkLst>
            <pc:docMk/>
            <pc:sldMk cId="4117420744" sldId="258"/>
            <ac:spMk id="2" creationId="{51C9C028-7E3F-C55E-9842-8BA38AC67D70}"/>
          </ac:spMkLst>
        </pc:spChg>
        <pc:spChg chg="add mod">
          <ac:chgData name="miguel murcia" userId="da081c76327fd27b" providerId="Windows Live" clId="Web-{0C271B14-81D3-4076-818B-C15FFFC93328}" dt="2022-10-24T16:42:49.943" v="472" actId="14100"/>
          <ac:spMkLst>
            <pc:docMk/>
            <pc:sldMk cId="4117420744" sldId="258"/>
            <ac:spMk id="3" creationId="{C4B992FC-B497-0A66-94D8-3C638B6C3F76}"/>
          </ac:spMkLst>
        </pc:spChg>
        <pc:spChg chg="add mod">
          <ac:chgData name="miguel murcia" userId="da081c76327fd27b" providerId="Windows Live" clId="Web-{0C271B14-81D3-4076-818B-C15FFFC93328}" dt="2022-10-24T16:47:05.857" v="725" actId="20577"/>
          <ac:spMkLst>
            <pc:docMk/>
            <pc:sldMk cId="4117420744" sldId="258"/>
            <ac:spMk id="4" creationId="{A77A258D-7DD7-A3AC-E4FC-344AEE62904A}"/>
          </ac:spMkLst>
        </pc:spChg>
      </pc:sldChg>
      <pc:sldChg chg="addSp delSp modSp new">
        <pc:chgData name="miguel murcia" userId="da081c76327fd27b" providerId="Windows Live" clId="Web-{0C271B14-81D3-4076-818B-C15FFFC93328}" dt="2022-10-24T16:55:04.621" v="988" actId="20577"/>
        <pc:sldMkLst>
          <pc:docMk/>
          <pc:sldMk cId="3516464468" sldId="259"/>
        </pc:sldMkLst>
        <pc:spChg chg="del">
          <ac:chgData name="miguel murcia" userId="da081c76327fd27b" providerId="Windows Live" clId="Web-{0C271B14-81D3-4076-818B-C15FFFC93328}" dt="2022-10-24T16:47:16.451" v="727"/>
          <ac:spMkLst>
            <pc:docMk/>
            <pc:sldMk cId="3516464468" sldId="259"/>
            <ac:spMk id="2" creationId="{EC525A41-3E99-95BE-2ECC-F38B379CD218}"/>
          </ac:spMkLst>
        </pc:spChg>
        <pc:spChg chg="add mod">
          <ac:chgData name="miguel murcia" userId="da081c76327fd27b" providerId="Windows Live" clId="Web-{0C271B14-81D3-4076-818B-C15FFFC93328}" dt="2022-10-24T16:48:31.234" v="747" actId="1076"/>
          <ac:spMkLst>
            <pc:docMk/>
            <pc:sldMk cId="3516464468" sldId="259"/>
            <ac:spMk id="3" creationId="{2DDAC1C3-437E-130D-B57A-CC5CFC6E4975}"/>
          </ac:spMkLst>
        </pc:spChg>
        <pc:spChg chg="add mod">
          <ac:chgData name="miguel murcia" userId="da081c76327fd27b" providerId="Windows Live" clId="Web-{0C271B14-81D3-4076-818B-C15FFFC93328}" dt="2022-10-24T16:50:30.582" v="758" actId="1076"/>
          <ac:spMkLst>
            <pc:docMk/>
            <pc:sldMk cId="3516464468" sldId="259"/>
            <ac:spMk id="6" creationId="{4424882B-355D-6AEC-064F-32972D0EB246}"/>
          </ac:spMkLst>
        </pc:spChg>
        <pc:spChg chg="add mod">
          <ac:chgData name="miguel murcia" userId="da081c76327fd27b" providerId="Windows Live" clId="Web-{0C271B14-81D3-4076-818B-C15FFFC93328}" dt="2022-10-24T16:55:04.621" v="988" actId="20577"/>
          <ac:spMkLst>
            <pc:docMk/>
            <pc:sldMk cId="3516464468" sldId="259"/>
            <ac:spMk id="7" creationId="{5305C7A1-3407-E50D-8A4B-B73A72675126}"/>
          </ac:spMkLst>
        </pc:spChg>
        <pc:picChg chg="add mod">
          <ac:chgData name="miguel murcia" userId="da081c76327fd27b" providerId="Windows Live" clId="Web-{0C271B14-81D3-4076-818B-C15FFFC93328}" dt="2022-10-24T16:50:34.332" v="759" actId="1076"/>
          <ac:picMkLst>
            <pc:docMk/>
            <pc:sldMk cId="3516464468" sldId="259"/>
            <ac:picMk id="4" creationId="{2C838E53-B708-BB7F-14D9-12B98CA61FA4}"/>
          </ac:picMkLst>
        </pc:picChg>
        <pc:picChg chg="add mod">
          <ac:chgData name="miguel murcia" userId="da081c76327fd27b" providerId="Windows Live" clId="Web-{0C271B14-81D3-4076-818B-C15FFFC93328}" dt="2022-10-24T16:49:53.737" v="755" actId="1076"/>
          <ac:picMkLst>
            <pc:docMk/>
            <pc:sldMk cId="3516464468" sldId="259"/>
            <ac:picMk id="5" creationId="{FF8B761F-927B-92A2-BFEF-1A542117EF87}"/>
          </ac:picMkLst>
        </pc:picChg>
      </pc:sldChg>
      <pc:sldChg chg="addSp modSp new">
        <pc:chgData name="miguel murcia" userId="da081c76327fd27b" providerId="Windows Live" clId="Web-{0C271B14-81D3-4076-818B-C15FFFC93328}" dt="2022-10-24T17:07:35.799" v="1454" actId="14100"/>
        <pc:sldMkLst>
          <pc:docMk/>
          <pc:sldMk cId="3509209761" sldId="260"/>
        </pc:sldMkLst>
        <pc:spChg chg="add mod">
          <ac:chgData name="miguel murcia" userId="da081c76327fd27b" providerId="Windows Live" clId="Web-{0C271B14-81D3-4076-818B-C15FFFC93328}" dt="2022-10-24T17:07:20.595" v="1450" actId="14100"/>
          <ac:spMkLst>
            <pc:docMk/>
            <pc:sldMk cId="3509209761" sldId="260"/>
            <ac:spMk id="2" creationId="{532EB491-0098-1DC0-CCDF-3A75AC76E5C3}"/>
          </ac:spMkLst>
        </pc:spChg>
        <pc:picChg chg="add mod">
          <ac:chgData name="miguel murcia" userId="da081c76327fd27b" providerId="Windows Live" clId="Web-{0C271B14-81D3-4076-818B-C15FFFC93328}" dt="2022-10-24T17:07:35.799" v="1454" actId="14100"/>
          <ac:picMkLst>
            <pc:docMk/>
            <pc:sldMk cId="3509209761" sldId="260"/>
            <ac:picMk id="3" creationId="{6E6C4D88-6BBD-7F21-1714-82D97495A2AE}"/>
          </ac:picMkLst>
        </pc:picChg>
      </pc:sldChg>
      <pc:sldChg chg="addSp modSp new">
        <pc:chgData name="miguel murcia" userId="da081c76327fd27b" providerId="Windows Live" clId="Web-{0C271B14-81D3-4076-818B-C15FFFC93328}" dt="2022-10-24T17:20:33.728" v="1987" actId="20577"/>
        <pc:sldMkLst>
          <pc:docMk/>
          <pc:sldMk cId="164077392" sldId="261"/>
        </pc:sldMkLst>
        <pc:spChg chg="add mod">
          <ac:chgData name="miguel murcia" userId="da081c76327fd27b" providerId="Windows Live" clId="Web-{0C271B14-81D3-4076-818B-C15FFFC93328}" dt="2022-10-24T17:16:57.768" v="1679" actId="20577"/>
          <ac:spMkLst>
            <pc:docMk/>
            <pc:sldMk cId="164077392" sldId="261"/>
            <ac:spMk id="2" creationId="{DBC5F274-1089-3ECF-F8E3-262590EE5B5F}"/>
          </ac:spMkLst>
        </pc:spChg>
        <pc:spChg chg="add mod">
          <ac:chgData name="miguel murcia" userId="da081c76327fd27b" providerId="Windows Live" clId="Web-{0C271B14-81D3-4076-818B-C15FFFC93328}" dt="2022-10-24T17:20:33.728" v="1987" actId="20577"/>
          <ac:spMkLst>
            <pc:docMk/>
            <pc:sldMk cId="164077392" sldId="261"/>
            <ac:spMk id="4" creationId="{AA246D00-13A6-4EB0-05AA-5DDF4FDF7F2A}"/>
          </ac:spMkLst>
        </pc:spChg>
        <pc:picChg chg="add mod">
          <ac:chgData name="miguel murcia" userId="da081c76327fd27b" providerId="Windows Live" clId="Web-{0C271B14-81D3-4076-818B-C15FFFC93328}" dt="2022-10-24T17:16:54.503" v="1678" actId="1076"/>
          <ac:picMkLst>
            <pc:docMk/>
            <pc:sldMk cId="164077392" sldId="261"/>
            <ac:picMk id="3" creationId="{C3522B3B-FE0A-FABF-91CE-66D9918A931C}"/>
          </ac:picMkLst>
        </pc:picChg>
      </pc:sldChg>
      <pc:sldChg chg="addSp modSp new">
        <pc:chgData name="miguel murcia" userId="da081c76327fd27b" providerId="Windows Live" clId="Web-{0C271B14-81D3-4076-818B-C15FFFC93328}" dt="2022-10-24T17:32:20.280" v="2340" actId="14100"/>
        <pc:sldMkLst>
          <pc:docMk/>
          <pc:sldMk cId="4082423994" sldId="262"/>
        </pc:sldMkLst>
        <pc:spChg chg="add mod">
          <ac:chgData name="miguel murcia" userId="da081c76327fd27b" providerId="Windows Live" clId="Web-{0C271B14-81D3-4076-818B-C15FFFC93328}" dt="2022-10-24T17:23:13.154" v="2012" actId="1076"/>
          <ac:spMkLst>
            <pc:docMk/>
            <pc:sldMk cId="4082423994" sldId="262"/>
            <ac:spMk id="2" creationId="{EEC030DC-61B1-A31F-0D70-E17846458A0A}"/>
          </ac:spMkLst>
        </pc:spChg>
        <pc:spChg chg="add mod">
          <ac:chgData name="miguel murcia" userId="da081c76327fd27b" providerId="Windows Live" clId="Web-{0C271B14-81D3-4076-818B-C15FFFC93328}" dt="2022-10-24T17:28:41.430" v="2114" actId="14100"/>
          <ac:spMkLst>
            <pc:docMk/>
            <pc:sldMk cId="4082423994" sldId="262"/>
            <ac:spMk id="4" creationId="{B14DCED2-BF20-E934-FCFA-C8B9C9A0F2CE}"/>
          </ac:spMkLst>
        </pc:spChg>
        <pc:spChg chg="add mod">
          <ac:chgData name="miguel murcia" userId="da081c76327fd27b" providerId="Windows Live" clId="Web-{0C271B14-81D3-4076-818B-C15FFFC93328}" dt="2022-10-24T17:26:27.911" v="2108" actId="20577"/>
          <ac:spMkLst>
            <pc:docMk/>
            <pc:sldMk cId="4082423994" sldId="262"/>
            <ac:spMk id="5" creationId="{B5EA51C3-1F75-18F5-5C00-A321CF6B00F3}"/>
          </ac:spMkLst>
        </pc:spChg>
        <pc:spChg chg="add">
          <ac:chgData name="miguel murcia" userId="da081c76327fd27b" providerId="Windows Live" clId="Web-{0C271B14-81D3-4076-818B-C15FFFC93328}" dt="2022-10-24T17:28:27.727" v="2110"/>
          <ac:spMkLst>
            <pc:docMk/>
            <pc:sldMk cId="4082423994" sldId="262"/>
            <ac:spMk id="7" creationId="{EB90E7E8-9F44-B568-95F8-44A99D236175}"/>
          </ac:spMkLst>
        </pc:spChg>
        <pc:spChg chg="add mod">
          <ac:chgData name="miguel murcia" userId="da081c76327fd27b" providerId="Windows Live" clId="Web-{0C271B14-81D3-4076-818B-C15FFFC93328}" dt="2022-10-24T17:32:20.280" v="2340" actId="14100"/>
          <ac:spMkLst>
            <pc:docMk/>
            <pc:sldMk cId="4082423994" sldId="262"/>
            <ac:spMk id="8" creationId="{4854EDA0-461F-C2BA-4332-DAFCAA3C61B3}"/>
          </ac:spMkLst>
        </pc:spChg>
        <pc:picChg chg="add mod">
          <ac:chgData name="miguel murcia" userId="da081c76327fd27b" providerId="Windows Live" clId="Web-{0C271B14-81D3-4076-818B-C15FFFC93328}" dt="2022-10-24T17:24:21.188" v="2018" actId="1076"/>
          <ac:picMkLst>
            <pc:docMk/>
            <pc:sldMk cId="4082423994" sldId="262"/>
            <ac:picMk id="3" creationId="{E21473EF-E47A-0EF8-6140-097E09CBB793}"/>
          </ac:picMkLst>
        </pc:picChg>
        <pc:picChg chg="add mod">
          <ac:chgData name="miguel murcia" userId="da081c76327fd27b" providerId="Windows Live" clId="Web-{0C271B14-81D3-4076-818B-C15FFFC93328}" dt="2022-10-24T17:28:36.352" v="2113" actId="14100"/>
          <ac:picMkLst>
            <pc:docMk/>
            <pc:sldMk cId="4082423994" sldId="262"/>
            <ac:picMk id="6" creationId="{249DEF97-BC46-3C94-DD18-932DEEF5CCEF}"/>
          </ac:picMkLst>
        </pc:picChg>
      </pc:sldChg>
      <pc:sldChg chg="addSp modSp new">
        <pc:chgData name="miguel murcia" userId="da081c76327fd27b" providerId="Windows Live" clId="Web-{0C271B14-81D3-4076-818B-C15FFFC93328}" dt="2022-10-24T17:39:29.887" v="2689" actId="20577"/>
        <pc:sldMkLst>
          <pc:docMk/>
          <pc:sldMk cId="1524309236" sldId="263"/>
        </pc:sldMkLst>
        <pc:spChg chg="mod">
          <ac:chgData name="miguel murcia" userId="da081c76327fd27b" providerId="Windows Live" clId="Web-{0C271B14-81D3-4076-818B-C15FFFC93328}" dt="2022-10-24T17:33:30.814" v="2386" actId="1076"/>
          <ac:spMkLst>
            <pc:docMk/>
            <pc:sldMk cId="1524309236" sldId="263"/>
            <ac:spMk id="2" creationId="{96D27272-36C5-344C-C9C5-FE552E77427C}"/>
          </ac:spMkLst>
        </pc:spChg>
        <pc:spChg chg="add mod">
          <ac:chgData name="miguel murcia" userId="da081c76327fd27b" providerId="Windows Live" clId="Web-{0C271B14-81D3-4076-818B-C15FFFC93328}" dt="2022-10-24T17:39:29.887" v="2689" actId="20577"/>
          <ac:spMkLst>
            <pc:docMk/>
            <pc:sldMk cId="1524309236" sldId="263"/>
            <ac:spMk id="3" creationId="{9FB8C6EE-42D3-0260-0C14-0E2012647DC3}"/>
          </ac:spMkLst>
        </pc:spChg>
      </pc:sldChg>
      <pc:sldChg chg="addSp delSp modSp new">
        <pc:chgData name="miguel murcia" userId="da081c76327fd27b" providerId="Windows Live" clId="Web-{0C271B14-81D3-4076-818B-C15FFFC93328}" dt="2022-10-24T18:01:03.213" v="3529" actId="14100"/>
        <pc:sldMkLst>
          <pc:docMk/>
          <pc:sldMk cId="62034203" sldId="264"/>
        </pc:sldMkLst>
        <pc:spChg chg="del">
          <ac:chgData name="miguel murcia" userId="da081c76327fd27b" providerId="Windows Live" clId="Web-{0C271B14-81D3-4076-818B-C15FFFC93328}" dt="2022-10-24T17:39:41.277" v="2691"/>
          <ac:spMkLst>
            <pc:docMk/>
            <pc:sldMk cId="62034203" sldId="264"/>
            <ac:spMk id="2" creationId="{25DD5F5E-41E4-E61E-E4FA-60692F1F570E}"/>
          </ac:spMkLst>
        </pc:spChg>
        <pc:spChg chg="add mod">
          <ac:chgData name="miguel murcia" userId="da081c76327fd27b" providerId="Windows Live" clId="Web-{0C271B14-81D3-4076-818B-C15FFFC93328}" dt="2022-10-24T17:40:51.280" v="2767" actId="20577"/>
          <ac:spMkLst>
            <pc:docMk/>
            <pc:sldMk cId="62034203" sldId="264"/>
            <ac:spMk id="3" creationId="{C9B40A73-04C4-74BB-CB7B-63AEF6444BDE}"/>
          </ac:spMkLst>
        </pc:spChg>
        <pc:spChg chg="add mod">
          <ac:chgData name="miguel murcia" userId="da081c76327fd27b" providerId="Windows Live" clId="Web-{0C271B14-81D3-4076-818B-C15FFFC93328}" dt="2022-10-24T18:01:03.213" v="3529" actId="14100"/>
          <ac:spMkLst>
            <pc:docMk/>
            <pc:sldMk cId="62034203" sldId="264"/>
            <ac:spMk id="4" creationId="{8EB3A43C-FA8B-2970-13C2-566DB3AE7214}"/>
          </ac:spMkLst>
        </pc:spChg>
        <pc:spChg chg="add">
          <ac:chgData name="miguel murcia" userId="da081c76327fd27b" providerId="Windows Live" clId="Web-{0C271B14-81D3-4076-818B-C15FFFC93328}" dt="2022-10-24T17:47:42.026" v="2770"/>
          <ac:spMkLst>
            <pc:docMk/>
            <pc:sldMk cId="62034203" sldId="264"/>
            <ac:spMk id="6" creationId="{2C0B307D-2C89-150B-596B-EB39518D8D14}"/>
          </ac:spMkLst>
        </pc:spChg>
        <pc:picChg chg="add mod">
          <ac:chgData name="miguel murcia" userId="da081c76327fd27b" providerId="Windows Live" clId="Web-{0C271B14-81D3-4076-818B-C15FFFC93328}" dt="2022-10-24T17:47:59.062" v="2775" actId="14100"/>
          <ac:picMkLst>
            <pc:docMk/>
            <pc:sldMk cId="62034203" sldId="264"/>
            <ac:picMk id="5" creationId="{3FE3E46C-71B8-40F9-8C07-BA79B6A43188}"/>
          </ac:picMkLst>
        </pc:picChg>
      </pc:sldChg>
    </pc:docChg>
  </pc:docChgLst>
  <pc:docChgLst>
    <pc:chgData name="miguel murcia" userId="da081c76327fd27b" providerId="Windows Live" clId="Web-{D91BB9F5-5448-4C68-9693-187CADBAD390}"/>
    <pc:docChg chg="addSld modSld">
      <pc:chgData name="miguel murcia" userId="da081c76327fd27b" providerId="Windows Live" clId="Web-{D91BB9F5-5448-4C68-9693-187CADBAD390}" dt="2022-10-25T09:14:10.785" v="2080" actId="20577"/>
      <pc:docMkLst>
        <pc:docMk/>
      </pc:docMkLst>
      <pc:sldChg chg="modSp">
        <pc:chgData name="miguel murcia" userId="da081c76327fd27b" providerId="Windows Live" clId="Web-{D91BB9F5-5448-4C68-9693-187CADBAD390}" dt="2022-10-25T08:34:04.018" v="4" actId="20577"/>
        <pc:sldMkLst>
          <pc:docMk/>
          <pc:sldMk cId="62034203" sldId="264"/>
        </pc:sldMkLst>
        <pc:spChg chg="mod">
          <ac:chgData name="miguel murcia" userId="da081c76327fd27b" providerId="Windows Live" clId="Web-{D91BB9F5-5448-4C68-9693-187CADBAD390}" dt="2022-10-25T08:33:50.190" v="0" actId="1076"/>
          <ac:spMkLst>
            <pc:docMk/>
            <pc:sldMk cId="62034203" sldId="264"/>
            <ac:spMk id="3" creationId="{C9B40A73-04C4-74BB-CB7B-63AEF6444BDE}"/>
          </ac:spMkLst>
        </pc:spChg>
        <pc:spChg chg="mod">
          <ac:chgData name="miguel murcia" userId="da081c76327fd27b" providerId="Windows Live" clId="Web-{D91BB9F5-5448-4C68-9693-187CADBAD390}" dt="2022-10-25T08:34:04.018" v="4" actId="20577"/>
          <ac:spMkLst>
            <pc:docMk/>
            <pc:sldMk cId="62034203" sldId="264"/>
            <ac:spMk id="4" creationId="{8EB3A43C-FA8B-2970-13C2-566DB3AE7214}"/>
          </ac:spMkLst>
        </pc:spChg>
      </pc:sldChg>
      <pc:sldChg chg="addSp delSp modSp new">
        <pc:chgData name="miguel murcia" userId="da081c76327fd27b" providerId="Windows Live" clId="Web-{D91BB9F5-5448-4C68-9693-187CADBAD390}" dt="2022-10-25T08:43:39.315" v="616" actId="20577"/>
        <pc:sldMkLst>
          <pc:docMk/>
          <pc:sldMk cId="3796528260" sldId="265"/>
        </pc:sldMkLst>
        <pc:spChg chg="del">
          <ac:chgData name="miguel murcia" userId="da081c76327fd27b" providerId="Windows Live" clId="Web-{D91BB9F5-5448-4C68-9693-187CADBAD390}" dt="2022-10-25T08:34:22.644" v="6"/>
          <ac:spMkLst>
            <pc:docMk/>
            <pc:sldMk cId="3796528260" sldId="265"/>
            <ac:spMk id="2" creationId="{1BA79F44-C4E4-B56F-9B02-66405092C58A}"/>
          </ac:spMkLst>
        </pc:spChg>
        <pc:spChg chg="add mod">
          <ac:chgData name="miguel murcia" userId="da081c76327fd27b" providerId="Windows Live" clId="Web-{D91BB9F5-5448-4C68-9693-187CADBAD390}" dt="2022-10-25T08:37:02.929" v="179" actId="1076"/>
          <ac:spMkLst>
            <pc:docMk/>
            <pc:sldMk cId="3796528260" sldId="265"/>
            <ac:spMk id="3" creationId="{C1D827C6-FCC2-C756-D5FD-DC5DC9DE8EB1}"/>
          </ac:spMkLst>
        </pc:spChg>
        <pc:spChg chg="add mod">
          <ac:chgData name="miguel murcia" userId="da081c76327fd27b" providerId="Windows Live" clId="Web-{D91BB9F5-5448-4C68-9693-187CADBAD390}" dt="2022-10-25T08:43:39.315" v="616" actId="20577"/>
          <ac:spMkLst>
            <pc:docMk/>
            <pc:sldMk cId="3796528260" sldId="265"/>
            <ac:spMk id="4" creationId="{2C8C1B2D-8603-71FB-A44D-E628B837BD94}"/>
          </ac:spMkLst>
        </pc:spChg>
      </pc:sldChg>
      <pc:sldChg chg="addSp delSp modSp new">
        <pc:chgData name="miguel murcia" userId="da081c76327fd27b" providerId="Windows Live" clId="Web-{D91BB9F5-5448-4C68-9693-187CADBAD390}" dt="2022-10-25T08:50:56.842" v="979" actId="20577"/>
        <pc:sldMkLst>
          <pc:docMk/>
          <pc:sldMk cId="3005033048" sldId="266"/>
        </pc:sldMkLst>
        <pc:spChg chg="del">
          <ac:chgData name="miguel murcia" userId="da081c76327fd27b" providerId="Windows Live" clId="Web-{D91BB9F5-5448-4C68-9693-187CADBAD390}" dt="2022-10-25T08:43:46.659" v="618"/>
          <ac:spMkLst>
            <pc:docMk/>
            <pc:sldMk cId="3005033048" sldId="266"/>
            <ac:spMk id="2" creationId="{E9665721-6DE7-8C53-6ACB-F72E47404293}"/>
          </ac:spMkLst>
        </pc:spChg>
        <pc:spChg chg="add mod">
          <ac:chgData name="miguel murcia" userId="da081c76327fd27b" providerId="Windows Live" clId="Web-{D91BB9F5-5448-4C68-9693-187CADBAD390}" dt="2022-10-25T08:45:30.302" v="761" actId="20577"/>
          <ac:spMkLst>
            <pc:docMk/>
            <pc:sldMk cId="3005033048" sldId="266"/>
            <ac:spMk id="3" creationId="{782D6B3F-D036-42C7-3C75-C1A0CA529F0C}"/>
          </ac:spMkLst>
        </pc:spChg>
        <pc:spChg chg="add mod">
          <ac:chgData name="miguel murcia" userId="da081c76327fd27b" providerId="Windows Live" clId="Web-{D91BB9F5-5448-4C68-9693-187CADBAD390}" dt="2022-10-25T08:50:56.842" v="979" actId="20577"/>
          <ac:spMkLst>
            <pc:docMk/>
            <pc:sldMk cId="3005033048" sldId="266"/>
            <ac:spMk id="5" creationId="{2A66643C-4203-454F-CE9E-2349D33AFD98}"/>
          </ac:spMkLst>
        </pc:spChg>
        <pc:picChg chg="add mod">
          <ac:chgData name="miguel murcia" userId="da081c76327fd27b" providerId="Windows Live" clId="Web-{D91BB9F5-5448-4C68-9693-187CADBAD390}" dt="2022-10-25T08:47:06.727" v="766" actId="14100"/>
          <ac:picMkLst>
            <pc:docMk/>
            <pc:sldMk cId="3005033048" sldId="266"/>
            <ac:picMk id="4" creationId="{287F7BBD-0C4C-CE29-0E81-E68D5A174F85}"/>
          </ac:picMkLst>
        </pc:picChg>
      </pc:sldChg>
      <pc:sldChg chg="addSp modSp new">
        <pc:chgData name="miguel murcia" userId="da081c76327fd27b" providerId="Windows Live" clId="Web-{D91BB9F5-5448-4C68-9693-187CADBAD390}" dt="2022-10-25T09:04:10.035" v="1418" actId="20577"/>
        <pc:sldMkLst>
          <pc:docMk/>
          <pc:sldMk cId="3206389101" sldId="267"/>
        </pc:sldMkLst>
        <pc:spChg chg="mod">
          <ac:chgData name="miguel murcia" userId="da081c76327fd27b" providerId="Windows Live" clId="Web-{D91BB9F5-5448-4C68-9693-187CADBAD390}" dt="2022-10-25T08:51:51.187" v="1021" actId="1076"/>
          <ac:spMkLst>
            <pc:docMk/>
            <pc:sldMk cId="3206389101" sldId="267"/>
            <ac:spMk id="2" creationId="{E00D95E8-1864-6B83-9656-4FE82B1A6B7B}"/>
          </ac:spMkLst>
        </pc:spChg>
        <pc:spChg chg="add mod">
          <ac:chgData name="miguel murcia" userId="da081c76327fd27b" providerId="Windows Live" clId="Web-{D91BB9F5-5448-4C68-9693-187CADBAD390}" dt="2022-10-25T09:04:10.035" v="1418" actId="20577"/>
          <ac:spMkLst>
            <pc:docMk/>
            <pc:sldMk cId="3206389101" sldId="267"/>
            <ac:spMk id="3" creationId="{F22E8581-17D2-DAAF-7458-777C319D33E2}"/>
          </ac:spMkLst>
        </pc:spChg>
      </pc:sldChg>
      <pc:sldChg chg="addSp delSp modSp new">
        <pc:chgData name="miguel murcia" userId="da081c76327fd27b" providerId="Windows Live" clId="Web-{D91BB9F5-5448-4C68-9693-187CADBAD390}" dt="2022-10-25T09:13:17.143" v="2044" actId="20577"/>
        <pc:sldMkLst>
          <pc:docMk/>
          <pc:sldMk cId="1931629387" sldId="268"/>
        </pc:sldMkLst>
        <pc:spChg chg="del">
          <ac:chgData name="miguel murcia" userId="da081c76327fd27b" providerId="Windows Live" clId="Web-{D91BB9F5-5448-4C68-9693-187CADBAD390}" dt="2022-10-25T09:04:33.129" v="1420"/>
          <ac:spMkLst>
            <pc:docMk/>
            <pc:sldMk cId="1931629387" sldId="268"/>
            <ac:spMk id="2" creationId="{0D844D58-1BF2-4692-7C49-B91733C56A3F}"/>
          </ac:spMkLst>
        </pc:spChg>
        <pc:spChg chg="add mod">
          <ac:chgData name="miguel murcia" userId="da081c76327fd27b" providerId="Windows Live" clId="Web-{D91BB9F5-5448-4C68-9693-187CADBAD390}" dt="2022-10-25T09:13:17.143" v="2044" actId="20577"/>
          <ac:spMkLst>
            <pc:docMk/>
            <pc:sldMk cId="1931629387" sldId="268"/>
            <ac:spMk id="3" creationId="{DE555E06-261B-CE24-234E-F87D4D75FD1B}"/>
          </ac:spMkLst>
        </pc:spChg>
      </pc:sldChg>
      <pc:sldChg chg="addSp delSp modSp new">
        <pc:chgData name="miguel murcia" userId="da081c76327fd27b" providerId="Windows Live" clId="Web-{D91BB9F5-5448-4C68-9693-187CADBAD390}" dt="2022-10-25T09:14:10.785" v="2080" actId="20577"/>
        <pc:sldMkLst>
          <pc:docMk/>
          <pc:sldMk cId="605426186" sldId="269"/>
        </pc:sldMkLst>
        <pc:spChg chg="del">
          <ac:chgData name="miguel murcia" userId="da081c76327fd27b" providerId="Windows Live" clId="Web-{D91BB9F5-5448-4C68-9693-187CADBAD390}" dt="2022-10-25T09:13:22.253" v="2046"/>
          <ac:spMkLst>
            <pc:docMk/>
            <pc:sldMk cId="605426186" sldId="269"/>
            <ac:spMk id="2" creationId="{74163F86-9B04-05FC-51C1-5E01BA2380C2}"/>
          </ac:spMkLst>
        </pc:spChg>
        <pc:spChg chg="add mod">
          <ac:chgData name="miguel murcia" userId="da081c76327fd27b" providerId="Windows Live" clId="Web-{D91BB9F5-5448-4C68-9693-187CADBAD390}" dt="2022-10-25T09:14:10.785" v="2080" actId="20577"/>
          <ac:spMkLst>
            <pc:docMk/>
            <pc:sldMk cId="605426186" sldId="269"/>
            <ac:spMk id="3" creationId="{CC65025C-6E48-B4F8-B49E-EBFC55845B0E}"/>
          </ac:spMkLst>
        </pc:spChg>
      </pc:sldChg>
    </pc:docChg>
  </pc:docChgLst>
  <pc:docChgLst>
    <pc:chgData name="miguel murcia" userId="da081c76327fd27b" providerId="Windows Live" clId="Web-{98619FA9-ABEA-4984-AB8B-BA89AB38859D}"/>
    <pc:docChg chg="addSld modSld">
      <pc:chgData name="miguel murcia" userId="da081c76327fd27b" providerId="Windows Live" clId="Web-{98619FA9-ABEA-4984-AB8B-BA89AB38859D}" dt="2022-10-27T14:29:39.636" v="2202" actId="1076"/>
      <pc:docMkLst>
        <pc:docMk/>
      </pc:docMkLst>
      <pc:sldChg chg="addSp delSp modSp new">
        <pc:chgData name="miguel murcia" userId="da081c76327fd27b" providerId="Windows Live" clId="Web-{98619FA9-ABEA-4984-AB8B-BA89AB38859D}" dt="2022-10-27T13:53:30.782" v="311" actId="1076"/>
        <pc:sldMkLst>
          <pc:docMk/>
          <pc:sldMk cId="3837567713" sldId="278"/>
        </pc:sldMkLst>
        <pc:spChg chg="add del mod">
          <ac:chgData name="miguel murcia" userId="da081c76327fd27b" providerId="Windows Live" clId="Web-{98619FA9-ABEA-4984-AB8B-BA89AB38859D}" dt="2022-10-27T13:43:22.829" v="19" actId="1076"/>
          <ac:spMkLst>
            <pc:docMk/>
            <pc:sldMk cId="3837567713" sldId="278"/>
            <ac:spMk id="2" creationId="{EA4EA43F-E7C3-67AF-B39F-9BAA816D6097}"/>
          </ac:spMkLst>
        </pc:spChg>
        <pc:spChg chg="add mod">
          <ac:chgData name="miguel murcia" userId="da081c76327fd27b" providerId="Windows Live" clId="Web-{98619FA9-ABEA-4984-AB8B-BA89AB38859D}" dt="2022-10-27T13:53:30.782" v="311" actId="1076"/>
          <ac:spMkLst>
            <pc:docMk/>
            <pc:sldMk cId="3837567713" sldId="278"/>
            <ac:spMk id="3" creationId="{0B7C1FB0-EFD4-C71C-BE09-A454D6F632FC}"/>
          </ac:spMkLst>
        </pc:spChg>
        <pc:picChg chg="add mod">
          <ac:chgData name="miguel murcia" userId="da081c76327fd27b" providerId="Windows Live" clId="Web-{98619FA9-ABEA-4984-AB8B-BA89AB38859D}" dt="2022-10-27T13:53:09.780" v="310" actId="14100"/>
          <ac:picMkLst>
            <pc:docMk/>
            <pc:sldMk cId="3837567713" sldId="278"/>
            <ac:picMk id="4" creationId="{3DBD3312-B157-8171-7930-01FC1F977E93}"/>
          </ac:picMkLst>
        </pc:picChg>
      </pc:sldChg>
      <pc:sldChg chg="addSp delSp modSp new">
        <pc:chgData name="miguel murcia" userId="da081c76327fd27b" providerId="Windows Live" clId="Web-{98619FA9-ABEA-4984-AB8B-BA89AB38859D}" dt="2022-10-27T14:00:33.986" v="681" actId="1076"/>
        <pc:sldMkLst>
          <pc:docMk/>
          <pc:sldMk cId="1935471827" sldId="279"/>
        </pc:sldMkLst>
        <pc:spChg chg="del">
          <ac:chgData name="miguel murcia" userId="da081c76327fd27b" providerId="Windows Live" clId="Web-{98619FA9-ABEA-4984-AB8B-BA89AB38859D}" dt="2022-10-27T13:53:38.782" v="313"/>
          <ac:spMkLst>
            <pc:docMk/>
            <pc:sldMk cId="1935471827" sldId="279"/>
            <ac:spMk id="2" creationId="{B2CA2938-08F1-E81E-9851-612D66623AF8}"/>
          </ac:spMkLst>
        </pc:spChg>
        <pc:spChg chg="add mod">
          <ac:chgData name="miguel murcia" userId="da081c76327fd27b" providerId="Windows Live" clId="Web-{98619FA9-ABEA-4984-AB8B-BA89AB38859D}" dt="2022-10-27T14:00:33.986" v="681" actId="1076"/>
          <ac:spMkLst>
            <pc:docMk/>
            <pc:sldMk cId="1935471827" sldId="279"/>
            <ac:spMk id="3" creationId="{A91887FB-0C89-FACF-7795-400708DFADD3}"/>
          </ac:spMkLst>
        </pc:spChg>
      </pc:sldChg>
      <pc:sldChg chg="addSp delSp modSp new">
        <pc:chgData name="miguel murcia" userId="da081c76327fd27b" providerId="Windows Live" clId="Web-{98619FA9-ABEA-4984-AB8B-BA89AB38859D}" dt="2022-10-27T14:09:08.369" v="1079" actId="14100"/>
        <pc:sldMkLst>
          <pc:docMk/>
          <pc:sldMk cId="1648237066" sldId="280"/>
        </pc:sldMkLst>
        <pc:spChg chg="del">
          <ac:chgData name="miguel murcia" userId="da081c76327fd27b" providerId="Windows Live" clId="Web-{98619FA9-ABEA-4984-AB8B-BA89AB38859D}" dt="2022-10-27T14:00:53.534" v="683"/>
          <ac:spMkLst>
            <pc:docMk/>
            <pc:sldMk cId="1648237066" sldId="280"/>
            <ac:spMk id="2" creationId="{CF90A5E4-BC0A-DD82-5D5E-800B8F3E3BF2}"/>
          </ac:spMkLst>
        </pc:spChg>
        <pc:spChg chg="add mod">
          <ac:chgData name="miguel murcia" userId="da081c76327fd27b" providerId="Windows Live" clId="Web-{98619FA9-ABEA-4984-AB8B-BA89AB38859D}" dt="2022-10-27T14:09:08.369" v="1079" actId="14100"/>
          <ac:spMkLst>
            <pc:docMk/>
            <pc:sldMk cId="1648237066" sldId="280"/>
            <ac:spMk id="3" creationId="{CD59D951-DAA9-88D5-F28D-25A756987962}"/>
          </ac:spMkLst>
        </pc:spChg>
        <pc:picChg chg="add mod">
          <ac:chgData name="miguel murcia" userId="da081c76327fd27b" providerId="Windows Live" clId="Web-{98619FA9-ABEA-4984-AB8B-BA89AB38859D}" dt="2022-10-27T14:09:04.463" v="1078" actId="14100"/>
          <ac:picMkLst>
            <pc:docMk/>
            <pc:sldMk cId="1648237066" sldId="280"/>
            <ac:picMk id="4" creationId="{B8ABABB1-EE58-355F-1CD6-CF3BC5E0B485}"/>
          </ac:picMkLst>
        </pc:picChg>
      </pc:sldChg>
      <pc:sldChg chg="addSp modSp new">
        <pc:chgData name="miguel murcia" userId="da081c76327fd27b" providerId="Windows Live" clId="Web-{98619FA9-ABEA-4984-AB8B-BA89AB38859D}" dt="2022-10-27T14:16:41.998" v="1460" actId="20577"/>
        <pc:sldMkLst>
          <pc:docMk/>
          <pc:sldMk cId="4268997059" sldId="281"/>
        </pc:sldMkLst>
        <pc:spChg chg="mod">
          <ac:chgData name="miguel murcia" userId="da081c76327fd27b" providerId="Windows Live" clId="Web-{98619FA9-ABEA-4984-AB8B-BA89AB38859D}" dt="2022-10-27T14:09:48.201" v="1109" actId="1076"/>
          <ac:spMkLst>
            <pc:docMk/>
            <pc:sldMk cId="4268997059" sldId="281"/>
            <ac:spMk id="2" creationId="{6D817A4F-89D3-8D52-1E2A-3A90A60167C3}"/>
          </ac:spMkLst>
        </pc:spChg>
        <pc:spChg chg="add mod">
          <ac:chgData name="miguel murcia" userId="da081c76327fd27b" providerId="Windows Live" clId="Web-{98619FA9-ABEA-4984-AB8B-BA89AB38859D}" dt="2022-10-27T14:16:41.998" v="1460" actId="20577"/>
          <ac:spMkLst>
            <pc:docMk/>
            <pc:sldMk cId="4268997059" sldId="281"/>
            <ac:spMk id="3" creationId="{B64E5AF0-7255-ED9F-76CE-117924D55C1A}"/>
          </ac:spMkLst>
        </pc:spChg>
      </pc:sldChg>
      <pc:sldChg chg="addSp delSp modSp new">
        <pc:chgData name="miguel murcia" userId="da081c76327fd27b" providerId="Windows Live" clId="Web-{98619FA9-ABEA-4984-AB8B-BA89AB38859D}" dt="2022-10-27T14:20:22.984" v="1702" actId="1076"/>
        <pc:sldMkLst>
          <pc:docMk/>
          <pc:sldMk cId="1766661647" sldId="282"/>
        </pc:sldMkLst>
        <pc:spChg chg="del">
          <ac:chgData name="miguel murcia" userId="da081c76327fd27b" providerId="Windows Live" clId="Web-{98619FA9-ABEA-4984-AB8B-BA89AB38859D}" dt="2022-10-27T14:17:01.562" v="1462"/>
          <ac:spMkLst>
            <pc:docMk/>
            <pc:sldMk cId="1766661647" sldId="282"/>
            <ac:spMk id="2" creationId="{86BCF8AE-D2B3-393B-5AF7-533C45171F24}"/>
          </ac:spMkLst>
        </pc:spChg>
        <pc:spChg chg="add mod">
          <ac:chgData name="miguel murcia" userId="da081c76327fd27b" providerId="Windows Live" clId="Web-{98619FA9-ABEA-4984-AB8B-BA89AB38859D}" dt="2022-10-27T14:20:22.984" v="1702" actId="1076"/>
          <ac:spMkLst>
            <pc:docMk/>
            <pc:sldMk cId="1766661647" sldId="282"/>
            <ac:spMk id="3" creationId="{06DABE51-4698-8C34-F7D8-4FB9D22CA00F}"/>
          </ac:spMkLst>
        </pc:spChg>
      </pc:sldChg>
      <pc:sldChg chg="addSp delSp modSp new">
        <pc:chgData name="miguel murcia" userId="da081c76327fd27b" providerId="Windows Live" clId="Web-{98619FA9-ABEA-4984-AB8B-BA89AB38859D}" dt="2022-10-27T14:29:39.636" v="2202" actId="1076"/>
        <pc:sldMkLst>
          <pc:docMk/>
          <pc:sldMk cId="3940406128" sldId="283"/>
        </pc:sldMkLst>
        <pc:spChg chg="del">
          <ac:chgData name="miguel murcia" userId="da081c76327fd27b" providerId="Windows Live" clId="Web-{98619FA9-ABEA-4984-AB8B-BA89AB38859D}" dt="2022-10-27T14:20:52.846" v="1704"/>
          <ac:spMkLst>
            <pc:docMk/>
            <pc:sldMk cId="3940406128" sldId="283"/>
            <ac:spMk id="2" creationId="{0E0DE484-B56E-E954-72D8-549DC7852716}"/>
          </ac:spMkLst>
        </pc:spChg>
        <pc:spChg chg="add mod">
          <ac:chgData name="miguel murcia" userId="da081c76327fd27b" providerId="Windows Live" clId="Web-{98619FA9-ABEA-4984-AB8B-BA89AB38859D}" dt="2022-10-27T14:29:21.025" v="2195" actId="20577"/>
          <ac:spMkLst>
            <pc:docMk/>
            <pc:sldMk cId="3940406128" sldId="283"/>
            <ac:spMk id="3" creationId="{48E682C2-4E8C-F1C7-F283-C1C730EBF00E}"/>
          </ac:spMkLst>
        </pc:spChg>
        <pc:picChg chg="add mod">
          <ac:chgData name="miguel murcia" userId="da081c76327fd27b" providerId="Windows Live" clId="Web-{98619FA9-ABEA-4984-AB8B-BA89AB38859D}" dt="2022-10-27T14:29:39.636" v="2202" actId="1076"/>
          <ac:picMkLst>
            <pc:docMk/>
            <pc:sldMk cId="3940406128" sldId="283"/>
            <ac:picMk id="4" creationId="{5CB8636B-88A7-83CD-E488-6EDED738239D}"/>
          </ac:picMkLst>
        </pc:picChg>
      </pc:sldChg>
    </pc:docChg>
  </pc:docChgLst>
  <pc:docChgLst>
    <pc:chgData name="miguel murcia" userId="da081c76327fd27b" providerId="Windows Live" clId="Web-{68F871D4-9D06-4EBE-81CF-15E177BCB805}"/>
    <pc:docChg chg="addSld modSld">
      <pc:chgData name="miguel murcia" userId="da081c76327fd27b" providerId="Windows Live" clId="Web-{68F871D4-9D06-4EBE-81CF-15E177BCB805}" dt="2022-10-25T10:59:43.140" v="4189" actId="1076"/>
      <pc:docMkLst>
        <pc:docMk/>
      </pc:docMkLst>
      <pc:sldChg chg="modSp">
        <pc:chgData name="miguel murcia" userId="da081c76327fd27b" providerId="Windows Live" clId="Web-{68F871D4-9D06-4EBE-81CF-15E177BCB805}" dt="2022-10-25T10:03:30.302" v="645" actId="1076"/>
        <pc:sldMkLst>
          <pc:docMk/>
          <pc:sldMk cId="605426186" sldId="269"/>
        </pc:sldMkLst>
        <pc:spChg chg="mod">
          <ac:chgData name="miguel murcia" userId="da081c76327fd27b" providerId="Windows Live" clId="Web-{68F871D4-9D06-4EBE-81CF-15E177BCB805}" dt="2022-10-25T10:03:30.302" v="645" actId="1076"/>
          <ac:spMkLst>
            <pc:docMk/>
            <pc:sldMk cId="605426186" sldId="269"/>
            <ac:spMk id="3" creationId="{CC65025C-6E48-B4F8-B49E-EBFC55845B0E}"/>
          </ac:spMkLst>
        </pc:spChg>
      </pc:sldChg>
      <pc:sldChg chg="addSp delSp modSp new">
        <pc:chgData name="miguel murcia" userId="da081c76327fd27b" providerId="Windows Live" clId="Web-{68F871D4-9D06-4EBE-81CF-15E177BCB805}" dt="2022-10-25T10:08:17.951" v="911" actId="1076"/>
        <pc:sldMkLst>
          <pc:docMk/>
          <pc:sldMk cId="2097949012" sldId="270"/>
        </pc:sldMkLst>
        <pc:spChg chg="del">
          <ac:chgData name="miguel murcia" userId="da081c76327fd27b" providerId="Windows Live" clId="Web-{68F871D4-9D06-4EBE-81CF-15E177BCB805}" dt="2022-10-25T10:03:56.443" v="647"/>
          <ac:spMkLst>
            <pc:docMk/>
            <pc:sldMk cId="2097949012" sldId="270"/>
            <ac:spMk id="2" creationId="{52DA6A6A-9465-A70D-B095-2B9C6BDC82C2}"/>
          </ac:spMkLst>
        </pc:spChg>
        <pc:spChg chg="add mod">
          <ac:chgData name="miguel murcia" userId="da081c76327fd27b" providerId="Windows Live" clId="Web-{68F871D4-9D06-4EBE-81CF-15E177BCB805}" dt="2022-10-25T10:05:40.884" v="685" actId="20577"/>
          <ac:spMkLst>
            <pc:docMk/>
            <pc:sldMk cId="2097949012" sldId="270"/>
            <ac:spMk id="3" creationId="{CC935ED8-468B-45A4-F154-1AAB185F5C5D}"/>
          </ac:spMkLst>
        </pc:spChg>
        <pc:spChg chg="add mod">
          <ac:chgData name="miguel murcia" userId="da081c76327fd27b" providerId="Windows Live" clId="Web-{68F871D4-9D06-4EBE-81CF-15E177BCB805}" dt="2022-10-25T10:08:17.951" v="911" actId="1076"/>
          <ac:spMkLst>
            <pc:docMk/>
            <pc:sldMk cId="2097949012" sldId="270"/>
            <ac:spMk id="5" creationId="{88CB1D3E-846F-E474-716B-3468010FAD68}"/>
          </ac:spMkLst>
        </pc:spChg>
        <pc:picChg chg="add mod">
          <ac:chgData name="miguel murcia" userId="da081c76327fd27b" providerId="Windows Live" clId="Web-{68F871D4-9D06-4EBE-81CF-15E177BCB805}" dt="2022-10-25T10:05:25.149" v="677" actId="1076"/>
          <ac:picMkLst>
            <pc:docMk/>
            <pc:sldMk cId="2097949012" sldId="270"/>
            <ac:picMk id="4" creationId="{09949EFC-CC2C-9FE3-16B6-6B99DB96CBD3}"/>
          </ac:picMkLst>
        </pc:picChg>
      </pc:sldChg>
      <pc:sldChg chg="addSp delSp modSp new">
        <pc:chgData name="miguel murcia" userId="da081c76327fd27b" providerId="Windows Live" clId="Web-{68F871D4-9D06-4EBE-81CF-15E177BCB805}" dt="2022-10-25T10:15:18.339" v="1358" actId="1076"/>
        <pc:sldMkLst>
          <pc:docMk/>
          <pc:sldMk cId="618487983" sldId="271"/>
        </pc:sldMkLst>
        <pc:spChg chg="del">
          <ac:chgData name="miguel murcia" userId="da081c76327fd27b" providerId="Windows Live" clId="Web-{68F871D4-9D06-4EBE-81CF-15E177BCB805}" dt="2022-10-25T10:08:39.936" v="913"/>
          <ac:spMkLst>
            <pc:docMk/>
            <pc:sldMk cId="618487983" sldId="271"/>
            <ac:spMk id="2" creationId="{C4AF3834-DF43-993F-B0DF-A7730A582B72}"/>
          </ac:spMkLst>
        </pc:spChg>
        <pc:spChg chg="add mod">
          <ac:chgData name="miguel murcia" userId="da081c76327fd27b" providerId="Windows Live" clId="Web-{68F871D4-9D06-4EBE-81CF-15E177BCB805}" dt="2022-10-25T10:10:13.408" v="990" actId="20577"/>
          <ac:spMkLst>
            <pc:docMk/>
            <pc:sldMk cId="618487983" sldId="271"/>
            <ac:spMk id="3" creationId="{CDEB9413-B18E-A69F-E585-7CC256EDD149}"/>
          </ac:spMkLst>
        </pc:spChg>
        <pc:spChg chg="add mod">
          <ac:chgData name="miguel murcia" userId="da081c76327fd27b" providerId="Windows Live" clId="Web-{68F871D4-9D06-4EBE-81CF-15E177BCB805}" dt="2022-10-25T10:11:59.568" v="1008" actId="1076"/>
          <ac:spMkLst>
            <pc:docMk/>
            <pc:sldMk cId="618487983" sldId="271"/>
            <ac:spMk id="6" creationId="{A4E70922-6CAA-932E-8911-EE6507530C8B}"/>
          </ac:spMkLst>
        </pc:spChg>
        <pc:spChg chg="add mod">
          <ac:chgData name="miguel murcia" userId="da081c76327fd27b" providerId="Windows Live" clId="Web-{68F871D4-9D06-4EBE-81CF-15E177BCB805}" dt="2022-10-25T10:12:17.943" v="1023" actId="1076"/>
          <ac:spMkLst>
            <pc:docMk/>
            <pc:sldMk cId="618487983" sldId="271"/>
            <ac:spMk id="7" creationId="{1E0D47D6-93B3-4151-1D99-B894CCE9454D}"/>
          </ac:spMkLst>
        </pc:spChg>
        <pc:spChg chg="add mod">
          <ac:chgData name="miguel murcia" userId="da081c76327fd27b" providerId="Windows Live" clId="Web-{68F871D4-9D06-4EBE-81CF-15E177BCB805}" dt="2022-10-25T10:15:18.339" v="1358" actId="1076"/>
          <ac:spMkLst>
            <pc:docMk/>
            <pc:sldMk cId="618487983" sldId="271"/>
            <ac:spMk id="8" creationId="{27B767C6-CAFA-E190-0EE9-7E348F0D1291}"/>
          </ac:spMkLst>
        </pc:spChg>
        <pc:picChg chg="add mod">
          <ac:chgData name="miguel murcia" userId="da081c76327fd27b" providerId="Windows Live" clId="Web-{68F871D4-9D06-4EBE-81CF-15E177BCB805}" dt="2022-10-25T10:10:57.144" v="995" actId="1076"/>
          <ac:picMkLst>
            <pc:docMk/>
            <pc:sldMk cId="618487983" sldId="271"/>
            <ac:picMk id="4" creationId="{7DAA1419-2B3D-7DEC-43C2-F54A03983657}"/>
          </ac:picMkLst>
        </pc:picChg>
        <pc:picChg chg="add mod">
          <ac:chgData name="miguel murcia" userId="da081c76327fd27b" providerId="Windows Live" clId="Web-{68F871D4-9D06-4EBE-81CF-15E177BCB805}" dt="2022-10-25T10:11:31.754" v="998" actId="14100"/>
          <ac:picMkLst>
            <pc:docMk/>
            <pc:sldMk cId="618487983" sldId="271"/>
            <ac:picMk id="5" creationId="{CB894B05-620B-3BDA-7FDF-F764C7E1FC19}"/>
          </ac:picMkLst>
        </pc:picChg>
      </pc:sldChg>
      <pc:sldChg chg="addSp delSp modSp new">
        <pc:chgData name="miguel murcia" userId="da081c76327fd27b" providerId="Windows Live" clId="Web-{68F871D4-9D06-4EBE-81CF-15E177BCB805}" dt="2022-10-25T10:25:46.562" v="1924" actId="20577"/>
        <pc:sldMkLst>
          <pc:docMk/>
          <pc:sldMk cId="2338252415" sldId="272"/>
        </pc:sldMkLst>
        <pc:spChg chg="del">
          <ac:chgData name="miguel murcia" userId="da081c76327fd27b" providerId="Windows Live" clId="Web-{68F871D4-9D06-4EBE-81CF-15E177BCB805}" dt="2022-10-25T10:18:45.267" v="1360"/>
          <ac:spMkLst>
            <pc:docMk/>
            <pc:sldMk cId="2338252415" sldId="272"/>
            <ac:spMk id="2" creationId="{6A970B1F-BA9A-398D-8737-1BC52DCAFFAF}"/>
          </ac:spMkLst>
        </pc:spChg>
        <pc:spChg chg="add mod">
          <ac:chgData name="miguel murcia" userId="da081c76327fd27b" providerId="Windows Live" clId="Web-{68F871D4-9D06-4EBE-81CF-15E177BCB805}" dt="2022-10-25T10:19:33.019" v="1446" actId="1076"/>
          <ac:spMkLst>
            <pc:docMk/>
            <pc:sldMk cId="2338252415" sldId="272"/>
            <ac:spMk id="3" creationId="{D86D92B3-F0BF-247B-AB8D-92498805EB4D}"/>
          </ac:spMkLst>
        </pc:spChg>
        <pc:spChg chg="add mod">
          <ac:chgData name="miguel murcia" userId="da081c76327fd27b" providerId="Windows Live" clId="Web-{68F871D4-9D06-4EBE-81CF-15E177BCB805}" dt="2022-10-25T10:25:46.562" v="1924" actId="20577"/>
          <ac:spMkLst>
            <pc:docMk/>
            <pc:sldMk cId="2338252415" sldId="272"/>
            <ac:spMk id="6" creationId="{A7C8FD6A-2220-AFEB-5D3B-7DB52C3361EC}"/>
          </ac:spMkLst>
        </pc:spChg>
        <pc:picChg chg="add mod">
          <ac:chgData name="miguel murcia" userId="da081c76327fd27b" providerId="Windows Live" clId="Web-{68F871D4-9D06-4EBE-81CF-15E177BCB805}" dt="2022-10-25T10:20:49.943" v="1458" actId="14100"/>
          <ac:picMkLst>
            <pc:docMk/>
            <pc:sldMk cId="2338252415" sldId="272"/>
            <ac:picMk id="4" creationId="{2210292A-92F0-A250-2763-5F73C69954E0}"/>
          </ac:picMkLst>
        </pc:picChg>
        <pc:picChg chg="add mod">
          <ac:chgData name="miguel murcia" userId="da081c76327fd27b" providerId="Windows Live" clId="Web-{68F871D4-9D06-4EBE-81CF-15E177BCB805}" dt="2022-10-25T10:20:52.834" v="1459" actId="14100"/>
          <ac:picMkLst>
            <pc:docMk/>
            <pc:sldMk cId="2338252415" sldId="272"/>
            <ac:picMk id="5" creationId="{7CE4C11E-3A9B-AF72-5C46-83054428FB88}"/>
          </ac:picMkLst>
        </pc:picChg>
      </pc:sldChg>
      <pc:sldChg chg="addSp delSp modSp new">
        <pc:chgData name="miguel murcia" userId="da081c76327fd27b" providerId="Windows Live" clId="Web-{68F871D4-9D06-4EBE-81CF-15E177BCB805}" dt="2022-10-25T10:30:41.055" v="2194" actId="20577"/>
        <pc:sldMkLst>
          <pc:docMk/>
          <pc:sldMk cId="3733593413" sldId="273"/>
        </pc:sldMkLst>
        <pc:spChg chg="del">
          <ac:chgData name="miguel murcia" userId="da081c76327fd27b" providerId="Windows Live" clId="Web-{68F871D4-9D06-4EBE-81CF-15E177BCB805}" dt="2022-10-25T10:25:53.656" v="1926"/>
          <ac:spMkLst>
            <pc:docMk/>
            <pc:sldMk cId="3733593413" sldId="273"/>
            <ac:spMk id="2" creationId="{A4624F1A-6EFD-4263-0A38-4D2C976A4615}"/>
          </ac:spMkLst>
        </pc:spChg>
        <pc:spChg chg="add mod">
          <ac:chgData name="miguel murcia" userId="da081c76327fd27b" providerId="Windows Live" clId="Web-{68F871D4-9D06-4EBE-81CF-15E177BCB805}" dt="2022-10-25T10:30:41.055" v="2194" actId="20577"/>
          <ac:spMkLst>
            <pc:docMk/>
            <pc:sldMk cId="3733593413" sldId="273"/>
            <ac:spMk id="3" creationId="{F119546C-B759-5FEE-2CAA-60D7C3DE290C}"/>
          </ac:spMkLst>
        </pc:spChg>
        <pc:picChg chg="add mod">
          <ac:chgData name="miguel murcia" userId="da081c76327fd27b" providerId="Windows Live" clId="Web-{68F871D4-9D06-4EBE-81CF-15E177BCB805}" dt="2022-10-25T10:29:24.209" v="2186" actId="1076"/>
          <ac:picMkLst>
            <pc:docMk/>
            <pc:sldMk cId="3733593413" sldId="273"/>
            <ac:picMk id="4" creationId="{38E77692-E710-A049-47F6-942907C6BBB0}"/>
          </ac:picMkLst>
        </pc:picChg>
        <pc:picChg chg="add mod">
          <ac:chgData name="miguel murcia" userId="da081c76327fd27b" providerId="Windows Live" clId="Web-{68F871D4-9D06-4EBE-81CF-15E177BCB805}" dt="2022-10-25T10:30:01.726" v="2191" actId="14100"/>
          <ac:picMkLst>
            <pc:docMk/>
            <pc:sldMk cId="3733593413" sldId="273"/>
            <ac:picMk id="5" creationId="{57B1A468-CD45-25AA-51BD-60836DABF379}"/>
          </ac:picMkLst>
        </pc:picChg>
        <pc:picChg chg="add mod">
          <ac:chgData name="miguel murcia" userId="da081c76327fd27b" providerId="Windows Live" clId="Web-{68F871D4-9D06-4EBE-81CF-15E177BCB805}" dt="2022-10-25T10:30:35.977" v="2193" actId="1076"/>
          <ac:picMkLst>
            <pc:docMk/>
            <pc:sldMk cId="3733593413" sldId="273"/>
            <ac:picMk id="6" creationId="{B737943B-B160-7A82-2083-4273F867BF4E}"/>
          </ac:picMkLst>
        </pc:picChg>
      </pc:sldChg>
      <pc:sldChg chg="addSp delSp modSp new">
        <pc:chgData name="miguel murcia" userId="da081c76327fd27b" providerId="Windows Live" clId="Web-{68F871D4-9D06-4EBE-81CF-15E177BCB805}" dt="2022-10-25T10:38:13.756" v="2775" actId="20577"/>
        <pc:sldMkLst>
          <pc:docMk/>
          <pc:sldMk cId="1455585365" sldId="274"/>
        </pc:sldMkLst>
        <pc:spChg chg="del">
          <ac:chgData name="miguel murcia" userId="da081c76327fd27b" providerId="Windows Live" clId="Web-{68F871D4-9D06-4EBE-81CF-15E177BCB805}" dt="2022-10-25T10:31:27.150" v="2196"/>
          <ac:spMkLst>
            <pc:docMk/>
            <pc:sldMk cId="1455585365" sldId="274"/>
            <ac:spMk id="2" creationId="{72FEF10A-73DB-E90C-37DE-9FA3877D898B}"/>
          </ac:spMkLst>
        </pc:spChg>
        <pc:spChg chg="add mod">
          <ac:chgData name="miguel murcia" userId="da081c76327fd27b" providerId="Windows Live" clId="Web-{68F871D4-9D06-4EBE-81CF-15E177BCB805}" dt="2022-10-25T10:38:13.756" v="2775" actId="20577"/>
          <ac:spMkLst>
            <pc:docMk/>
            <pc:sldMk cId="1455585365" sldId="274"/>
            <ac:spMk id="3" creationId="{E15A6146-F76E-8A26-9BEF-CCC3DAE1F4D3}"/>
          </ac:spMkLst>
        </pc:spChg>
      </pc:sldChg>
      <pc:sldChg chg="addSp delSp modSp new">
        <pc:chgData name="miguel murcia" userId="da081c76327fd27b" providerId="Windows Live" clId="Web-{68F871D4-9D06-4EBE-81CF-15E177BCB805}" dt="2022-10-25T10:45:20.488" v="3246" actId="20577"/>
        <pc:sldMkLst>
          <pc:docMk/>
          <pc:sldMk cId="2021665019" sldId="275"/>
        </pc:sldMkLst>
        <pc:spChg chg="del">
          <ac:chgData name="miguel murcia" userId="da081c76327fd27b" providerId="Windows Live" clId="Web-{68F871D4-9D06-4EBE-81CF-15E177BCB805}" dt="2022-10-25T10:38:19.303" v="2777"/>
          <ac:spMkLst>
            <pc:docMk/>
            <pc:sldMk cId="2021665019" sldId="275"/>
            <ac:spMk id="2" creationId="{90301C3C-2A0E-BCA2-CA84-08245545FB62}"/>
          </ac:spMkLst>
        </pc:spChg>
        <pc:spChg chg="add mod">
          <ac:chgData name="miguel murcia" userId="da081c76327fd27b" providerId="Windows Live" clId="Web-{68F871D4-9D06-4EBE-81CF-15E177BCB805}" dt="2022-10-25T10:40:42.480" v="2985" actId="20577"/>
          <ac:spMkLst>
            <pc:docMk/>
            <pc:sldMk cId="2021665019" sldId="275"/>
            <ac:spMk id="3" creationId="{9EFCB5D5-7428-D22F-DC1B-982A5EADE46C}"/>
          </ac:spMkLst>
        </pc:spChg>
        <pc:spChg chg="add mod">
          <ac:chgData name="miguel murcia" userId="da081c76327fd27b" providerId="Windows Live" clId="Web-{68F871D4-9D06-4EBE-81CF-15E177BCB805}" dt="2022-10-25T10:45:20.488" v="3246" actId="20577"/>
          <ac:spMkLst>
            <pc:docMk/>
            <pc:sldMk cId="2021665019" sldId="275"/>
            <ac:spMk id="5" creationId="{3911CF66-F343-CD7E-70AD-B46549FB16BB}"/>
          </ac:spMkLst>
        </pc:spChg>
        <pc:picChg chg="add mod">
          <ac:chgData name="miguel murcia" userId="da081c76327fd27b" providerId="Windows Live" clId="Web-{68F871D4-9D06-4EBE-81CF-15E177BCB805}" dt="2022-10-25T10:41:21.965" v="2988" actId="1076"/>
          <ac:picMkLst>
            <pc:docMk/>
            <pc:sldMk cId="2021665019" sldId="275"/>
            <ac:picMk id="4" creationId="{AB61CD78-3B31-7B7B-B013-028D0DC1D5D7}"/>
          </ac:picMkLst>
        </pc:picChg>
      </pc:sldChg>
      <pc:sldChg chg="addSp delSp modSp new">
        <pc:chgData name="miguel murcia" userId="da081c76327fd27b" providerId="Windows Live" clId="Web-{68F871D4-9D06-4EBE-81CF-15E177BCB805}" dt="2022-10-25T10:50:16.153" v="3635" actId="20577"/>
        <pc:sldMkLst>
          <pc:docMk/>
          <pc:sldMk cId="1019447589" sldId="276"/>
        </pc:sldMkLst>
        <pc:spChg chg="del">
          <ac:chgData name="miguel murcia" userId="da081c76327fd27b" providerId="Windows Live" clId="Web-{68F871D4-9D06-4EBE-81CF-15E177BCB805}" dt="2022-10-25T10:45:25.676" v="3248"/>
          <ac:spMkLst>
            <pc:docMk/>
            <pc:sldMk cId="1019447589" sldId="276"/>
            <ac:spMk id="2" creationId="{BDD0C05C-6498-DBCE-D62B-B373CE2E2195}"/>
          </ac:spMkLst>
        </pc:spChg>
        <pc:spChg chg="add mod">
          <ac:chgData name="miguel murcia" userId="da081c76327fd27b" providerId="Windows Live" clId="Web-{68F871D4-9D06-4EBE-81CF-15E177BCB805}" dt="2022-10-25T10:48:27.244" v="3556" actId="1076"/>
          <ac:spMkLst>
            <pc:docMk/>
            <pc:sldMk cId="1019447589" sldId="276"/>
            <ac:spMk id="3" creationId="{A9B3E363-2AF5-453D-5B7F-6B191AFBC126}"/>
          </ac:spMkLst>
        </pc:spChg>
        <pc:spChg chg="add mod">
          <ac:chgData name="miguel murcia" userId="da081c76327fd27b" providerId="Windows Live" clId="Web-{68F871D4-9D06-4EBE-81CF-15E177BCB805}" dt="2022-10-25T10:50:16.153" v="3635" actId="20577"/>
          <ac:spMkLst>
            <pc:docMk/>
            <pc:sldMk cId="1019447589" sldId="276"/>
            <ac:spMk id="5" creationId="{25A5B6CB-8BCF-ECEF-5413-E730C3FA00B5}"/>
          </ac:spMkLst>
        </pc:spChg>
        <pc:picChg chg="add mod">
          <ac:chgData name="miguel murcia" userId="da081c76327fd27b" providerId="Windows Live" clId="Web-{68F871D4-9D06-4EBE-81CF-15E177BCB805}" dt="2022-10-25T10:49:15.777" v="3560" actId="1076"/>
          <ac:picMkLst>
            <pc:docMk/>
            <pc:sldMk cId="1019447589" sldId="276"/>
            <ac:picMk id="4" creationId="{52064767-A440-4DFE-0869-ECD5C73C9893}"/>
          </ac:picMkLst>
        </pc:picChg>
      </pc:sldChg>
      <pc:sldChg chg="addSp delSp modSp new">
        <pc:chgData name="miguel murcia" userId="da081c76327fd27b" providerId="Windows Live" clId="Web-{68F871D4-9D06-4EBE-81CF-15E177BCB805}" dt="2022-10-25T10:59:43.140" v="4189" actId="1076"/>
        <pc:sldMkLst>
          <pc:docMk/>
          <pc:sldMk cId="350604481" sldId="277"/>
        </pc:sldMkLst>
        <pc:spChg chg="del">
          <ac:chgData name="miguel murcia" userId="da081c76327fd27b" providerId="Windows Live" clId="Web-{68F871D4-9D06-4EBE-81CF-15E177BCB805}" dt="2022-10-25T10:50:43.811" v="3637"/>
          <ac:spMkLst>
            <pc:docMk/>
            <pc:sldMk cId="350604481" sldId="277"/>
            <ac:spMk id="2" creationId="{4E5D4C9A-B12D-8196-33C8-49CCC783C400}"/>
          </ac:spMkLst>
        </pc:spChg>
        <pc:spChg chg="add mod">
          <ac:chgData name="miguel murcia" userId="da081c76327fd27b" providerId="Windows Live" clId="Web-{68F871D4-9D06-4EBE-81CF-15E177BCB805}" dt="2022-10-25T10:58:48.466" v="4186" actId="20577"/>
          <ac:spMkLst>
            <pc:docMk/>
            <pc:sldMk cId="350604481" sldId="277"/>
            <ac:spMk id="3" creationId="{078DA2D7-3A93-6505-0CEC-3654EBA87CD7}"/>
          </ac:spMkLst>
        </pc:spChg>
        <pc:picChg chg="add mod">
          <ac:chgData name="miguel murcia" userId="da081c76327fd27b" providerId="Windows Live" clId="Web-{68F871D4-9D06-4EBE-81CF-15E177BCB805}" dt="2022-10-25T10:58:28.106" v="4184" actId="1076"/>
          <ac:picMkLst>
            <pc:docMk/>
            <pc:sldMk cId="350604481" sldId="277"/>
            <ac:picMk id="4" creationId="{FFDC39AF-315D-A2C3-92EC-10D8FE16C0C1}"/>
          </ac:picMkLst>
        </pc:picChg>
        <pc:picChg chg="add mod">
          <ac:chgData name="miguel murcia" userId="da081c76327fd27b" providerId="Windows Live" clId="Web-{68F871D4-9D06-4EBE-81CF-15E177BCB805}" dt="2022-10-25T10:59:43.140" v="4189" actId="1076"/>
          <ac:picMkLst>
            <pc:docMk/>
            <pc:sldMk cId="350604481" sldId="277"/>
            <ac:picMk id="5" creationId="{D0A9774F-D585-1A89-2E1F-63F7E413B5B7}"/>
          </ac:picMkLst>
        </pc:picChg>
      </pc:sldChg>
    </pc:docChg>
  </pc:docChgLst>
  <pc:docChgLst>
    <pc:chgData name="miguel murcia" userId="da081c76327fd27b" providerId="Windows Live" clId="Web-{F6BEE146-AF84-452B-A01A-667624D6B456}"/>
    <pc:docChg chg="modSld">
      <pc:chgData name="miguel murcia" userId="da081c76327fd27b" providerId="Windows Live" clId="Web-{F6BEE146-AF84-452B-A01A-667624D6B456}" dt="2022-10-25T16:12:41.161" v="1" actId="20577"/>
      <pc:docMkLst>
        <pc:docMk/>
      </pc:docMkLst>
      <pc:sldChg chg="modSp">
        <pc:chgData name="miguel murcia" userId="da081c76327fd27b" providerId="Windows Live" clId="Web-{F6BEE146-AF84-452B-A01A-667624D6B456}" dt="2022-10-25T16:12:41.161" v="1" actId="20577"/>
        <pc:sldMkLst>
          <pc:docMk/>
          <pc:sldMk cId="1732952630" sldId="257"/>
        </pc:sldMkLst>
        <pc:spChg chg="mod">
          <ac:chgData name="miguel murcia" userId="da081c76327fd27b" providerId="Windows Live" clId="Web-{F6BEE146-AF84-452B-A01A-667624D6B456}" dt="2022-10-25T16:12:41.161" v="1" actId="20577"/>
          <ac:spMkLst>
            <pc:docMk/>
            <pc:sldMk cId="1732952630" sldId="257"/>
            <ac:spMk id="3" creationId="{52CF051E-2377-D1F5-AFAF-5581FF1D3445}"/>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EF21CD62-5277-4F07-A659-4F90E0DE145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a:extLst>
              <a:ext uri="{FF2B5EF4-FFF2-40B4-BE49-F238E27FC236}">
                <a16:creationId xmlns:a16="http://schemas.microsoft.com/office/drawing/2014/main" id="{AD852CB9-4971-44F6-8189-A645755C7B6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F2D0517-8659-4384-BBBD-22F902B426D4}" type="datetimeFigureOut">
              <a:rPr lang="es-ES" smtClean="0"/>
              <a:t>27/10/2022</a:t>
            </a:fld>
            <a:endParaRPr lang="es-ES"/>
          </a:p>
        </p:txBody>
      </p:sp>
      <p:sp>
        <p:nvSpPr>
          <p:cNvPr id="4" name="Marcador de pie de página 3">
            <a:extLst>
              <a:ext uri="{FF2B5EF4-FFF2-40B4-BE49-F238E27FC236}">
                <a16:creationId xmlns:a16="http://schemas.microsoft.com/office/drawing/2014/main" id="{8DE608E6-4BE8-4DE6-B8C9-B54DE88F932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a:extLst>
              <a:ext uri="{FF2B5EF4-FFF2-40B4-BE49-F238E27FC236}">
                <a16:creationId xmlns:a16="http://schemas.microsoft.com/office/drawing/2014/main" id="{AE6A730A-B06A-4202-8454-0773B233F90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D2744D-55CC-4B5B-A68F-34BFBCA54F9A}" type="slidenum">
              <a:rPr lang="es-ES" smtClean="0"/>
              <a:t>‹Nº›</a:t>
            </a:fld>
            <a:endParaRPr lang="es-ES"/>
          </a:p>
        </p:txBody>
      </p:sp>
    </p:spTree>
    <p:extLst>
      <p:ext uri="{BB962C8B-B14F-4D97-AF65-F5344CB8AC3E}">
        <p14:creationId xmlns:p14="http://schemas.microsoft.com/office/powerpoint/2010/main" val="168960670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noProof="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095D73-01C8-40E5-B844-3FEA836E999D}" type="datetimeFigureOut">
              <a:rPr lang="es-ES" noProof="0" smtClean="0"/>
              <a:t>27/10/2022</a:t>
            </a:fld>
            <a:endParaRPr lang="es-ES" noProof="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noProof="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noProof="0"/>
              <a:t>Haga clic para modificar los estilos de texto del patrón</a:t>
            </a:r>
          </a:p>
          <a:p>
            <a:pPr lvl="1"/>
            <a:r>
              <a:rPr lang="es-ES" noProof="0"/>
              <a:t>Segundo nivel</a:t>
            </a:r>
          </a:p>
          <a:p>
            <a:pPr lvl="2"/>
            <a:r>
              <a:rPr lang="es-ES" noProof="0"/>
              <a:t>Tercer nivel</a:t>
            </a:r>
          </a:p>
          <a:p>
            <a:pPr lvl="3"/>
            <a:r>
              <a:rPr lang="es-ES" noProof="0"/>
              <a:t>Cuarto nivel</a:t>
            </a:r>
          </a:p>
          <a:p>
            <a:pPr lvl="4"/>
            <a:r>
              <a:rPr lang="es-ES" noProof="0"/>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noProof="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82C12B-B5BC-493B-8CF6-2151DCD613DC}" type="slidenum">
              <a:rPr lang="es-ES" noProof="0" smtClean="0"/>
              <a:t>‹Nº›</a:t>
            </a:fld>
            <a:endParaRPr lang="es-ES" noProof="0"/>
          </a:p>
        </p:txBody>
      </p:sp>
    </p:spTree>
    <p:extLst>
      <p:ext uri="{BB962C8B-B14F-4D97-AF65-F5344CB8AC3E}">
        <p14:creationId xmlns:p14="http://schemas.microsoft.com/office/powerpoint/2010/main" val="158732396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1F82C12B-B5BC-493B-8CF6-2151DCD613DC}" type="slidenum">
              <a:rPr lang="es-ES" smtClean="0"/>
              <a:t>1</a:t>
            </a:fld>
            <a:endParaRPr lang="es-ES"/>
          </a:p>
        </p:txBody>
      </p:sp>
    </p:spTree>
    <p:extLst>
      <p:ext uri="{BB962C8B-B14F-4D97-AF65-F5344CB8AC3E}">
        <p14:creationId xmlns:p14="http://schemas.microsoft.com/office/powerpoint/2010/main" val="13602348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2589213" y="2514600"/>
            <a:ext cx="8915399" cy="2262781"/>
          </a:xfrm>
        </p:spPr>
        <p:txBody>
          <a:bodyPr rtlCol="0" anchor="b">
            <a:normAutofit/>
          </a:bodyPr>
          <a:lstStyle>
            <a:lvl1pPr>
              <a:defRPr sz="5400"/>
            </a:lvl1pPr>
          </a:lstStyle>
          <a:p>
            <a:pPr rtl="0"/>
            <a:r>
              <a:rPr lang="es-ES" noProof="0" dirty="0"/>
              <a:t>Haga clic para modificar el estilo de título del patrón</a:t>
            </a:r>
          </a:p>
        </p:txBody>
      </p:sp>
      <p:sp>
        <p:nvSpPr>
          <p:cNvPr id="3" name="Subtítulo 2"/>
          <p:cNvSpPr>
            <a:spLocks noGrp="1"/>
          </p:cNvSpPr>
          <p:nvPr>
            <p:ph type="subTitle" idx="1"/>
          </p:nvPr>
        </p:nvSpPr>
        <p:spPr>
          <a:xfrm>
            <a:off x="2589213" y="4777379"/>
            <a:ext cx="8915399" cy="1126283"/>
          </a:xfrm>
        </p:spPr>
        <p:txBody>
          <a:bodyPr rtlCol="0"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es-ES" noProof="0" dirty="0"/>
              <a:t>Haga clic para modificar el estilo de subtítulo del patrón</a:t>
            </a:r>
          </a:p>
        </p:txBody>
      </p:sp>
      <p:sp>
        <p:nvSpPr>
          <p:cNvPr id="4" name="Marcador de fecha 3"/>
          <p:cNvSpPr>
            <a:spLocks noGrp="1"/>
          </p:cNvSpPr>
          <p:nvPr>
            <p:ph type="dt" sz="half" idx="10"/>
          </p:nvPr>
        </p:nvSpPr>
        <p:spPr/>
        <p:txBody>
          <a:bodyPr rtlCol="0"/>
          <a:lstStyle/>
          <a:p>
            <a:pPr rtl="0"/>
            <a:fld id="{046A2302-C4E8-4BC7-A1BD-88337899BB52}" type="datetime1">
              <a:rPr lang="es-ES" noProof="0" smtClean="0"/>
              <a:t>27/10/2022</a:t>
            </a:fld>
            <a:endParaRPr lang="es-ES" noProof="0"/>
          </a:p>
        </p:txBody>
      </p:sp>
      <p:sp>
        <p:nvSpPr>
          <p:cNvPr id="5" name="Marcador de pie de página 4"/>
          <p:cNvSpPr>
            <a:spLocks noGrp="1"/>
          </p:cNvSpPr>
          <p:nvPr>
            <p:ph type="ftr" sz="quarter" idx="11"/>
          </p:nvPr>
        </p:nvSpPr>
        <p:spPr/>
        <p:txBody>
          <a:bodyPr rtlCol="0"/>
          <a:lstStyle/>
          <a:p>
            <a:pPr rtl="0"/>
            <a:endParaRPr lang="es-ES" noProof="0"/>
          </a:p>
        </p:txBody>
      </p:sp>
      <p:sp>
        <p:nvSpPr>
          <p:cNvPr id="7" name="Forma libre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Marcador de número de diapositiva 5"/>
          <p:cNvSpPr>
            <a:spLocks noGrp="1"/>
          </p:cNvSpPr>
          <p:nvPr>
            <p:ph type="sldNum" sz="quarter" idx="12"/>
          </p:nvPr>
        </p:nvSpPr>
        <p:spPr>
          <a:xfrm>
            <a:off x="531812" y="4529540"/>
            <a:ext cx="779767" cy="365125"/>
          </a:xfrm>
        </p:spPr>
        <p:txBody>
          <a:bodyPr rtlCol="0"/>
          <a:lstStyle/>
          <a:p>
            <a:pPr rtl="0"/>
            <a:fld id="{D57F1E4F-1CFF-5643-939E-217C01CDF565}" type="slidenum">
              <a:rPr lang="es-ES" noProof="0" smtClean="0"/>
              <a:pPr rtl="0"/>
              <a:t>‹Nº›</a:t>
            </a:fld>
            <a:endParaRPr lang="es-ES" noProof="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leyenda">
    <p:spTree>
      <p:nvGrpSpPr>
        <p:cNvPr id="1" name=""/>
        <p:cNvGrpSpPr/>
        <p:nvPr/>
      </p:nvGrpSpPr>
      <p:grpSpPr>
        <a:xfrm>
          <a:off x="0" y="0"/>
          <a:ext cx="0" cy="0"/>
          <a:chOff x="0" y="0"/>
          <a:chExt cx="0" cy="0"/>
        </a:xfrm>
      </p:grpSpPr>
      <p:sp>
        <p:nvSpPr>
          <p:cNvPr id="2" name="Título 1"/>
          <p:cNvSpPr>
            <a:spLocks noGrp="1"/>
          </p:cNvSpPr>
          <p:nvPr>
            <p:ph type="title"/>
          </p:nvPr>
        </p:nvSpPr>
        <p:spPr>
          <a:xfrm>
            <a:off x="2589212" y="609600"/>
            <a:ext cx="8915399" cy="3117040"/>
          </a:xfrm>
        </p:spPr>
        <p:txBody>
          <a:bodyPr rtlCol="0" anchor="ctr">
            <a:normAutofit/>
          </a:bodyPr>
          <a:lstStyle>
            <a:lvl1pPr algn="l">
              <a:defRPr sz="4800" b="0" cap="none"/>
            </a:lvl1pPr>
          </a:lstStyle>
          <a:p>
            <a:pPr rtl="0"/>
            <a:r>
              <a:rPr lang="es-ES" noProof="0"/>
              <a:t>Haga clic para modificar el estilo de título del patrón</a:t>
            </a:r>
          </a:p>
        </p:txBody>
      </p:sp>
      <p:sp>
        <p:nvSpPr>
          <p:cNvPr id="3" name="Marcador de texto 2"/>
          <p:cNvSpPr>
            <a:spLocks noGrp="1"/>
          </p:cNvSpPr>
          <p:nvPr>
            <p:ph type="body" idx="1"/>
          </p:nvPr>
        </p:nvSpPr>
        <p:spPr>
          <a:xfrm>
            <a:off x="2589212" y="4354046"/>
            <a:ext cx="8915399" cy="1555864"/>
          </a:xfrm>
        </p:spPr>
        <p:txBody>
          <a:bodyPr rtlCol="0"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s-ES" noProof="0"/>
              <a:t>Haga clic para modificar los estilos de texto del patrón</a:t>
            </a:r>
          </a:p>
        </p:txBody>
      </p:sp>
      <p:sp>
        <p:nvSpPr>
          <p:cNvPr id="4" name="Marcador de fecha 3"/>
          <p:cNvSpPr>
            <a:spLocks noGrp="1"/>
          </p:cNvSpPr>
          <p:nvPr>
            <p:ph type="dt" sz="half" idx="10"/>
          </p:nvPr>
        </p:nvSpPr>
        <p:spPr/>
        <p:txBody>
          <a:bodyPr rtlCol="0"/>
          <a:lstStyle/>
          <a:p>
            <a:pPr rtl="0"/>
            <a:fld id="{AD32F292-23BB-4EAC-8586-09D5084A216C}" type="datetime1">
              <a:rPr lang="es-ES" noProof="0" smtClean="0"/>
              <a:t>27/10/2022</a:t>
            </a:fld>
            <a:endParaRPr lang="es-ES" noProof="0"/>
          </a:p>
        </p:txBody>
      </p:sp>
      <p:sp>
        <p:nvSpPr>
          <p:cNvPr id="5" name="Marcador de pie de página 4"/>
          <p:cNvSpPr>
            <a:spLocks noGrp="1"/>
          </p:cNvSpPr>
          <p:nvPr>
            <p:ph type="ftr" sz="quarter" idx="11"/>
          </p:nvPr>
        </p:nvSpPr>
        <p:spPr/>
        <p:txBody>
          <a:bodyPr rtlCol="0"/>
          <a:lstStyle/>
          <a:p>
            <a:pPr rtl="0"/>
            <a:endParaRPr lang="es-ES" noProof="0"/>
          </a:p>
        </p:txBody>
      </p:sp>
      <p:sp>
        <p:nvSpPr>
          <p:cNvPr id="9" name="Forma libre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Marcador de número de diapositiva 5"/>
          <p:cNvSpPr>
            <a:spLocks noGrp="1"/>
          </p:cNvSpPr>
          <p:nvPr>
            <p:ph type="sldNum" sz="quarter" idx="12"/>
          </p:nvPr>
        </p:nvSpPr>
        <p:spPr>
          <a:xfrm>
            <a:off x="531812" y="3244139"/>
            <a:ext cx="779767" cy="365125"/>
          </a:xfrm>
        </p:spPr>
        <p:txBody>
          <a:bodyPr rtlCol="0"/>
          <a:lstStyle/>
          <a:p>
            <a:pPr rtl="0"/>
            <a:fld id="{D57F1E4F-1CFF-5643-939E-217C01CDF565}" type="slidenum">
              <a:rPr lang="es-ES" noProof="0" smtClean="0"/>
              <a:pPr rtl="0"/>
              <a:t>‹Nº›</a:t>
            </a:fld>
            <a:endParaRPr lang="es-ES" noProof="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2849949" y="609600"/>
            <a:ext cx="8393926" cy="2895600"/>
          </a:xfrm>
        </p:spPr>
        <p:txBody>
          <a:bodyPr rtlCol="0" anchor="ctr">
            <a:normAutofit/>
          </a:bodyPr>
          <a:lstStyle>
            <a:lvl1pPr algn="l">
              <a:defRPr sz="4800" b="0" cap="none"/>
            </a:lvl1pPr>
          </a:lstStyle>
          <a:p>
            <a:pPr rtl="0"/>
            <a:r>
              <a:rPr lang="es-ES" noProof="0"/>
              <a:t>Haga clic para modificar el estilo de título del patrón</a:t>
            </a:r>
          </a:p>
        </p:txBody>
      </p:sp>
      <p:sp>
        <p:nvSpPr>
          <p:cNvPr id="13" name="Marcador de texto 9"/>
          <p:cNvSpPr>
            <a:spLocks noGrp="1"/>
          </p:cNvSpPr>
          <p:nvPr>
            <p:ph type="body" sz="quarter" idx="13"/>
          </p:nvPr>
        </p:nvSpPr>
        <p:spPr>
          <a:xfrm>
            <a:off x="3275012" y="3505200"/>
            <a:ext cx="7536554" cy="381000"/>
          </a:xfrm>
        </p:spPr>
        <p:txBody>
          <a:bodyPr rtlCol="0"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rtl="0"/>
            <a:r>
              <a:rPr lang="es-ES" noProof="0"/>
              <a:t>Haga clic para modificar los estilos de texto del patrón</a:t>
            </a:r>
          </a:p>
        </p:txBody>
      </p:sp>
      <p:sp>
        <p:nvSpPr>
          <p:cNvPr id="3" name="Marcador de texto 2"/>
          <p:cNvSpPr>
            <a:spLocks noGrp="1"/>
          </p:cNvSpPr>
          <p:nvPr>
            <p:ph type="body" idx="1"/>
          </p:nvPr>
        </p:nvSpPr>
        <p:spPr>
          <a:xfrm>
            <a:off x="2589212" y="4354046"/>
            <a:ext cx="8915399" cy="1555864"/>
          </a:xfrm>
        </p:spPr>
        <p:txBody>
          <a:bodyPr rtlCol="0"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s-ES" noProof="0"/>
              <a:t>Haga clic para modificar los estilos de texto del patrón</a:t>
            </a:r>
          </a:p>
        </p:txBody>
      </p:sp>
      <p:sp>
        <p:nvSpPr>
          <p:cNvPr id="4" name="Marcador de fecha 3"/>
          <p:cNvSpPr>
            <a:spLocks noGrp="1"/>
          </p:cNvSpPr>
          <p:nvPr>
            <p:ph type="dt" sz="half" idx="10"/>
          </p:nvPr>
        </p:nvSpPr>
        <p:spPr/>
        <p:txBody>
          <a:bodyPr rtlCol="0"/>
          <a:lstStyle/>
          <a:p>
            <a:pPr rtl="0"/>
            <a:fld id="{6E965E1F-41F9-4191-AE56-D7498E85FC8A}" type="datetime1">
              <a:rPr lang="es-ES" noProof="0" smtClean="0"/>
              <a:t>27/10/2022</a:t>
            </a:fld>
            <a:endParaRPr lang="es-ES" noProof="0"/>
          </a:p>
        </p:txBody>
      </p:sp>
      <p:sp>
        <p:nvSpPr>
          <p:cNvPr id="5" name="Marcador de pie de página 4"/>
          <p:cNvSpPr>
            <a:spLocks noGrp="1"/>
          </p:cNvSpPr>
          <p:nvPr>
            <p:ph type="ftr" sz="quarter" idx="11"/>
          </p:nvPr>
        </p:nvSpPr>
        <p:spPr/>
        <p:txBody>
          <a:bodyPr rtlCol="0"/>
          <a:lstStyle/>
          <a:p>
            <a:pPr rtl="0"/>
            <a:endParaRPr lang="es-ES" noProof="0"/>
          </a:p>
        </p:txBody>
      </p:sp>
      <p:sp>
        <p:nvSpPr>
          <p:cNvPr id="11" name="Forma libre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Marcador de número de diapositiva 5"/>
          <p:cNvSpPr>
            <a:spLocks noGrp="1"/>
          </p:cNvSpPr>
          <p:nvPr>
            <p:ph type="sldNum" sz="quarter" idx="12"/>
          </p:nvPr>
        </p:nvSpPr>
        <p:spPr>
          <a:xfrm>
            <a:off x="531812" y="3244139"/>
            <a:ext cx="779767" cy="365125"/>
          </a:xfrm>
        </p:spPr>
        <p:txBody>
          <a:bodyPr rtlCol="0"/>
          <a:lstStyle/>
          <a:p>
            <a:pPr rtl="0"/>
            <a:fld id="{D57F1E4F-1CFF-5643-939E-217C01CDF565}" type="slidenum">
              <a:rPr lang="es-ES" noProof="0" smtClean="0"/>
              <a:pPr rtl="0"/>
              <a:t>‹Nº›</a:t>
            </a:fld>
            <a:endParaRPr lang="es-ES" noProof="0"/>
          </a:p>
        </p:txBody>
      </p:sp>
      <p:sp>
        <p:nvSpPr>
          <p:cNvPr id="14" name="Cuadro de texto 13"/>
          <p:cNvSpPr txBox="1"/>
          <p:nvPr/>
        </p:nvSpPr>
        <p:spPr>
          <a:xfrm>
            <a:off x="2467652" y="648005"/>
            <a:ext cx="609600" cy="584776"/>
          </a:xfrm>
          <a:prstGeom prst="rect">
            <a:avLst/>
          </a:prstGeom>
        </p:spPr>
        <p:txBody>
          <a:bodyPr vert="horz" lIns="91440" tIns="45720" rIns="91440" bIns="45720" rtlCol="0" anchor="ctr">
            <a:noAutofit/>
          </a:bodyPr>
          <a:lstStyle/>
          <a:p>
            <a:pPr lvl="0" rtl="0"/>
            <a:r>
              <a:rPr lang="es-ES" sz="8000" noProof="0">
                <a:ln w="3175" cmpd="sng">
                  <a:noFill/>
                </a:ln>
                <a:solidFill>
                  <a:schemeClr val="accent1"/>
                </a:solidFill>
                <a:effectLst/>
                <a:latin typeface="Arial"/>
              </a:rPr>
              <a:t>“</a:t>
            </a:r>
          </a:p>
        </p:txBody>
      </p:sp>
      <p:sp>
        <p:nvSpPr>
          <p:cNvPr id="15" name="Cuadro de texto 14"/>
          <p:cNvSpPr txBox="1"/>
          <p:nvPr/>
        </p:nvSpPr>
        <p:spPr>
          <a:xfrm>
            <a:off x="11114852" y="2905306"/>
            <a:ext cx="609600" cy="584776"/>
          </a:xfrm>
          <a:prstGeom prst="rect">
            <a:avLst/>
          </a:prstGeom>
        </p:spPr>
        <p:txBody>
          <a:bodyPr vert="horz" lIns="91440" tIns="45720" rIns="91440" bIns="45720" rtlCol="0" anchor="ctr">
            <a:noAutofit/>
          </a:bodyPr>
          <a:lstStyle/>
          <a:p>
            <a:pPr lvl="0" rtl="0"/>
            <a:r>
              <a:rPr lang="es-ES" sz="8000" noProof="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ítulo 1"/>
          <p:cNvSpPr>
            <a:spLocks noGrp="1"/>
          </p:cNvSpPr>
          <p:nvPr>
            <p:ph type="title"/>
          </p:nvPr>
        </p:nvSpPr>
        <p:spPr>
          <a:xfrm>
            <a:off x="2589213" y="2438400"/>
            <a:ext cx="8915400" cy="2724845"/>
          </a:xfrm>
        </p:spPr>
        <p:txBody>
          <a:bodyPr rtlCol="0" anchor="b">
            <a:normAutofit/>
          </a:bodyPr>
          <a:lstStyle>
            <a:lvl1pPr algn="l">
              <a:defRPr sz="4800" b="0"/>
            </a:lvl1pPr>
          </a:lstStyle>
          <a:p>
            <a:pPr rtl="0"/>
            <a:r>
              <a:rPr lang="es-ES" noProof="0"/>
              <a:t>Haga clic para modificar el estilo de título del patrón</a:t>
            </a:r>
          </a:p>
        </p:txBody>
      </p:sp>
      <p:sp>
        <p:nvSpPr>
          <p:cNvPr id="4" name="Marcador de texto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rtl="0">
              <a:buNone/>
            </a:pPr>
            <a:r>
              <a:rPr lang="es-ES" noProof="0"/>
              <a:t>Haga clic para modificar los estilos de texto del patrón</a:t>
            </a:r>
          </a:p>
        </p:txBody>
      </p:sp>
      <p:sp>
        <p:nvSpPr>
          <p:cNvPr id="5" name="Marcador de fecha 4"/>
          <p:cNvSpPr>
            <a:spLocks noGrp="1"/>
          </p:cNvSpPr>
          <p:nvPr>
            <p:ph type="dt" sz="half" idx="10"/>
          </p:nvPr>
        </p:nvSpPr>
        <p:spPr/>
        <p:txBody>
          <a:bodyPr rtlCol="0"/>
          <a:lstStyle/>
          <a:p>
            <a:pPr rtl="0"/>
            <a:fld id="{4783A4FC-4178-4B3C-AFA8-86E8FDD795BC}" type="datetime1">
              <a:rPr lang="es-ES" noProof="0" smtClean="0"/>
              <a:t>27/10/2022</a:t>
            </a:fld>
            <a:endParaRPr lang="es-ES" noProof="0"/>
          </a:p>
        </p:txBody>
      </p:sp>
      <p:sp>
        <p:nvSpPr>
          <p:cNvPr id="6" name="Marcador de pie de página 5"/>
          <p:cNvSpPr>
            <a:spLocks noGrp="1"/>
          </p:cNvSpPr>
          <p:nvPr>
            <p:ph type="ftr" sz="quarter" idx="11"/>
          </p:nvPr>
        </p:nvSpPr>
        <p:spPr/>
        <p:txBody>
          <a:bodyPr rtlCol="0"/>
          <a:lstStyle/>
          <a:p>
            <a:pPr rtl="0"/>
            <a:endParaRPr lang="es-ES" noProof="0"/>
          </a:p>
        </p:txBody>
      </p:sp>
      <p:sp>
        <p:nvSpPr>
          <p:cNvPr id="9" name="Forma libre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Marcador de número de diapositiva 6"/>
          <p:cNvSpPr>
            <a:spLocks noGrp="1"/>
          </p:cNvSpPr>
          <p:nvPr>
            <p:ph type="sldNum" sz="quarter" idx="12"/>
          </p:nvPr>
        </p:nvSpPr>
        <p:spPr>
          <a:xfrm>
            <a:off x="531812" y="4983087"/>
            <a:ext cx="779767" cy="365125"/>
          </a:xfrm>
        </p:spPr>
        <p:txBody>
          <a:bodyPr rtlCol="0"/>
          <a:lstStyle/>
          <a:p>
            <a:pPr rtl="0"/>
            <a:fld id="{D57F1E4F-1CFF-5643-939E-217C01CDF565}" type="slidenum">
              <a:rPr lang="es-ES" noProof="0" smtClean="0"/>
              <a:pPr rtl="0"/>
              <a:t>‹Nº›</a:t>
            </a:fld>
            <a:endParaRPr lang="es-ES" noProof="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 tarjeta de nombre">
    <p:spTree>
      <p:nvGrpSpPr>
        <p:cNvPr id="1" name=""/>
        <p:cNvGrpSpPr/>
        <p:nvPr/>
      </p:nvGrpSpPr>
      <p:grpSpPr>
        <a:xfrm>
          <a:off x="0" y="0"/>
          <a:ext cx="0" cy="0"/>
          <a:chOff x="0" y="0"/>
          <a:chExt cx="0" cy="0"/>
        </a:xfrm>
      </p:grpSpPr>
      <p:sp>
        <p:nvSpPr>
          <p:cNvPr id="12" name="Título 1"/>
          <p:cNvSpPr>
            <a:spLocks noGrp="1"/>
          </p:cNvSpPr>
          <p:nvPr>
            <p:ph type="title"/>
          </p:nvPr>
        </p:nvSpPr>
        <p:spPr>
          <a:xfrm>
            <a:off x="2849949" y="609600"/>
            <a:ext cx="8393926" cy="2895600"/>
          </a:xfrm>
        </p:spPr>
        <p:txBody>
          <a:bodyPr rtlCol="0" anchor="ctr">
            <a:normAutofit/>
          </a:bodyPr>
          <a:lstStyle>
            <a:lvl1pPr algn="l">
              <a:defRPr sz="4800" b="0" cap="none"/>
            </a:lvl1pPr>
          </a:lstStyle>
          <a:p>
            <a:pPr rtl="0"/>
            <a:r>
              <a:rPr lang="es-ES" noProof="0"/>
              <a:t>Haga clic para modificar el estilo de título del patrón</a:t>
            </a:r>
          </a:p>
        </p:txBody>
      </p:sp>
      <p:sp>
        <p:nvSpPr>
          <p:cNvPr id="21" name="Marcador de texto 9"/>
          <p:cNvSpPr>
            <a:spLocks noGrp="1"/>
          </p:cNvSpPr>
          <p:nvPr>
            <p:ph type="body" sz="quarter" idx="13"/>
          </p:nvPr>
        </p:nvSpPr>
        <p:spPr>
          <a:xfrm>
            <a:off x="2589212" y="4343400"/>
            <a:ext cx="8915400" cy="838200"/>
          </a:xfrm>
        </p:spPr>
        <p:txBody>
          <a:bodyPr rtlCol="0"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rtl="0"/>
            <a:r>
              <a:rPr lang="es-ES" noProof="0"/>
              <a:t>Haga clic para modificar los estilos de texto del patrón</a:t>
            </a:r>
          </a:p>
        </p:txBody>
      </p:sp>
      <p:sp>
        <p:nvSpPr>
          <p:cNvPr id="4" name="Marcador de texto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rtl="0">
              <a:buNone/>
            </a:pPr>
            <a:r>
              <a:rPr lang="es-ES" noProof="0"/>
              <a:t>Haga clic para modificar los estilos de texto del patrón</a:t>
            </a:r>
          </a:p>
        </p:txBody>
      </p:sp>
      <p:sp>
        <p:nvSpPr>
          <p:cNvPr id="5" name="Marcador de fecha 4"/>
          <p:cNvSpPr>
            <a:spLocks noGrp="1"/>
          </p:cNvSpPr>
          <p:nvPr>
            <p:ph type="dt" sz="half" idx="10"/>
          </p:nvPr>
        </p:nvSpPr>
        <p:spPr/>
        <p:txBody>
          <a:bodyPr rtlCol="0"/>
          <a:lstStyle/>
          <a:p>
            <a:pPr rtl="0"/>
            <a:fld id="{C74EFF2C-060F-4691-BE33-82B68126802C}" type="datetime1">
              <a:rPr lang="es-ES" noProof="0" smtClean="0"/>
              <a:t>27/10/2022</a:t>
            </a:fld>
            <a:endParaRPr lang="es-ES" noProof="0"/>
          </a:p>
        </p:txBody>
      </p:sp>
      <p:sp>
        <p:nvSpPr>
          <p:cNvPr id="6" name="Marcador de pie de página 5"/>
          <p:cNvSpPr>
            <a:spLocks noGrp="1"/>
          </p:cNvSpPr>
          <p:nvPr>
            <p:ph type="ftr" sz="quarter" idx="11"/>
          </p:nvPr>
        </p:nvSpPr>
        <p:spPr/>
        <p:txBody>
          <a:bodyPr rtlCol="0"/>
          <a:lstStyle/>
          <a:p>
            <a:pPr rtl="0"/>
            <a:endParaRPr lang="es-ES" noProof="0"/>
          </a:p>
        </p:txBody>
      </p:sp>
      <p:sp>
        <p:nvSpPr>
          <p:cNvPr id="11" name="Forma libre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Marcador de número de diapositiva 6"/>
          <p:cNvSpPr>
            <a:spLocks noGrp="1"/>
          </p:cNvSpPr>
          <p:nvPr>
            <p:ph type="sldNum" sz="quarter" idx="12"/>
          </p:nvPr>
        </p:nvSpPr>
        <p:spPr>
          <a:xfrm>
            <a:off x="531812" y="4983087"/>
            <a:ext cx="779767" cy="365125"/>
          </a:xfrm>
        </p:spPr>
        <p:txBody>
          <a:bodyPr rtlCol="0"/>
          <a:lstStyle/>
          <a:p>
            <a:pPr rtl="0"/>
            <a:fld id="{D57F1E4F-1CFF-5643-939E-217C01CDF565}" type="slidenum">
              <a:rPr lang="es-ES" noProof="0" smtClean="0"/>
              <a:pPr rtl="0"/>
              <a:t>‹Nº›</a:t>
            </a:fld>
            <a:endParaRPr lang="es-ES" noProof="0"/>
          </a:p>
        </p:txBody>
      </p:sp>
      <p:sp>
        <p:nvSpPr>
          <p:cNvPr id="17" name="Cuadro de texto 16"/>
          <p:cNvSpPr txBox="1"/>
          <p:nvPr/>
        </p:nvSpPr>
        <p:spPr>
          <a:xfrm>
            <a:off x="2467652" y="648005"/>
            <a:ext cx="609600" cy="584776"/>
          </a:xfrm>
          <a:prstGeom prst="rect">
            <a:avLst/>
          </a:prstGeom>
        </p:spPr>
        <p:txBody>
          <a:bodyPr vert="horz" lIns="91440" tIns="45720" rIns="91440" bIns="45720" rtlCol="0" anchor="ctr">
            <a:noAutofit/>
          </a:bodyPr>
          <a:lstStyle/>
          <a:p>
            <a:pPr lvl="0" rtl="0"/>
            <a:r>
              <a:rPr lang="es-ES" sz="8000" noProof="0">
                <a:ln w="3175" cmpd="sng">
                  <a:noFill/>
                </a:ln>
                <a:solidFill>
                  <a:schemeClr val="accent1"/>
                </a:solidFill>
                <a:effectLst/>
                <a:latin typeface="Arial"/>
              </a:rPr>
              <a:t>“</a:t>
            </a:r>
          </a:p>
        </p:txBody>
      </p:sp>
      <p:sp>
        <p:nvSpPr>
          <p:cNvPr id="18" name="Cuadro de texto 17"/>
          <p:cNvSpPr txBox="1"/>
          <p:nvPr/>
        </p:nvSpPr>
        <p:spPr>
          <a:xfrm>
            <a:off x="11114852" y="2905306"/>
            <a:ext cx="609600" cy="584776"/>
          </a:xfrm>
          <a:prstGeom prst="rect">
            <a:avLst/>
          </a:prstGeom>
        </p:spPr>
        <p:txBody>
          <a:bodyPr vert="horz" lIns="91440" tIns="45720" rIns="91440" bIns="45720" rtlCol="0" anchor="ctr">
            <a:noAutofit/>
          </a:bodyPr>
          <a:lstStyle/>
          <a:p>
            <a:pPr lvl="0" rtl="0"/>
            <a:r>
              <a:rPr lang="es-ES" sz="8000" noProof="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ítulo 1"/>
          <p:cNvSpPr>
            <a:spLocks noGrp="1"/>
          </p:cNvSpPr>
          <p:nvPr>
            <p:ph type="title"/>
          </p:nvPr>
        </p:nvSpPr>
        <p:spPr>
          <a:xfrm>
            <a:off x="2589212" y="627407"/>
            <a:ext cx="8915399" cy="2880020"/>
          </a:xfrm>
        </p:spPr>
        <p:txBody>
          <a:bodyPr rtlCol="0" anchor="ctr">
            <a:normAutofit/>
          </a:bodyPr>
          <a:lstStyle>
            <a:lvl1pPr algn="l">
              <a:defRPr sz="4800" b="0"/>
            </a:lvl1pPr>
          </a:lstStyle>
          <a:p>
            <a:pPr rtl="0"/>
            <a:r>
              <a:rPr lang="es-ES" noProof="0"/>
              <a:t>Haga clic para modificar el estilo de título del patrón</a:t>
            </a:r>
          </a:p>
        </p:txBody>
      </p:sp>
      <p:sp>
        <p:nvSpPr>
          <p:cNvPr id="21" name="Marcador de texto 9"/>
          <p:cNvSpPr>
            <a:spLocks noGrp="1"/>
          </p:cNvSpPr>
          <p:nvPr>
            <p:ph type="body" sz="quarter" idx="13"/>
          </p:nvPr>
        </p:nvSpPr>
        <p:spPr>
          <a:xfrm>
            <a:off x="2589212" y="4343400"/>
            <a:ext cx="8915400" cy="838200"/>
          </a:xfrm>
        </p:spPr>
        <p:txBody>
          <a:bodyPr rtlCol="0"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rtl="0"/>
            <a:r>
              <a:rPr lang="es-ES" noProof="0"/>
              <a:t>Haga clic para modificar los estilos de texto del patrón</a:t>
            </a:r>
          </a:p>
        </p:txBody>
      </p:sp>
      <p:sp>
        <p:nvSpPr>
          <p:cNvPr id="4" name="Marcador de texto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rtl="0">
              <a:buNone/>
            </a:pPr>
            <a:r>
              <a:rPr lang="es-ES" noProof="0"/>
              <a:t>Haga clic para modificar los estilos de texto del patrón</a:t>
            </a:r>
          </a:p>
        </p:txBody>
      </p:sp>
      <p:sp>
        <p:nvSpPr>
          <p:cNvPr id="5" name="Marcador de fecha 4"/>
          <p:cNvSpPr>
            <a:spLocks noGrp="1"/>
          </p:cNvSpPr>
          <p:nvPr>
            <p:ph type="dt" sz="half" idx="10"/>
          </p:nvPr>
        </p:nvSpPr>
        <p:spPr/>
        <p:txBody>
          <a:bodyPr rtlCol="0"/>
          <a:lstStyle/>
          <a:p>
            <a:pPr rtl="0"/>
            <a:fld id="{1166ED6B-607A-498F-9928-1B201C273B2D}" type="datetime1">
              <a:rPr lang="es-ES" noProof="0" smtClean="0"/>
              <a:t>27/10/2022</a:t>
            </a:fld>
            <a:endParaRPr lang="es-ES" noProof="0"/>
          </a:p>
        </p:txBody>
      </p:sp>
      <p:sp>
        <p:nvSpPr>
          <p:cNvPr id="6" name="Marcador de pie de página 5"/>
          <p:cNvSpPr>
            <a:spLocks noGrp="1"/>
          </p:cNvSpPr>
          <p:nvPr>
            <p:ph type="ftr" sz="quarter" idx="11"/>
          </p:nvPr>
        </p:nvSpPr>
        <p:spPr/>
        <p:txBody>
          <a:bodyPr rtlCol="0"/>
          <a:lstStyle/>
          <a:p>
            <a:pPr rtl="0"/>
            <a:endParaRPr lang="es-ES" noProof="0"/>
          </a:p>
        </p:txBody>
      </p:sp>
      <p:sp>
        <p:nvSpPr>
          <p:cNvPr id="9" name="Forma libre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Marcador de número de diapositiva 6"/>
          <p:cNvSpPr>
            <a:spLocks noGrp="1"/>
          </p:cNvSpPr>
          <p:nvPr>
            <p:ph type="sldNum" sz="quarter" idx="12"/>
          </p:nvPr>
        </p:nvSpPr>
        <p:spPr>
          <a:xfrm>
            <a:off x="531812" y="4983087"/>
            <a:ext cx="779767" cy="365125"/>
          </a:xfrm>
        </p:spPr>
        <p:txBody>
          <a:bodyPr rtlCol="0"/>
          <a:lstStyle/>
          <a:p>
            <a:pPr rtl="0"/>
            <a:fld id="{D57F1E4F-1CFF-5643-939E-217C01CDF565}" type="slidenum">
              <a:rPr lang="es-ES" noProof="0" smtClean="0"/>
              <a:pPr rtl="0"/>
              <a:t>‹Nº›</a:t>
            </a:fld>
            <a:endParaRPr lang="es-ES" noProof="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p>
        </p:txBody>
      </p:sp>
      <p:sp>
        <p:nvSpPr>
          <p:cNvPr id="3" name="Marcador de posición de texto vertical 2"/>
          <p:cNvSpPr>
            <a:spLocks noGrp="1"/>
          </p:cNvSpPr>
          <p:nvPr>
            <p:ph type="body" orient="vert" idx="1"/>
          </p:nvPr>
        </p:nvSpPr>
        <p:spPr/>
        <p:txBody>
          <a:bodyPr vert="eaVert" rtlCol="0" anchor="t"/>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fecha 3"/>
          <p:cNvSpPr>
            <a:spLocks noGrp="1"/>
          </p:cNvSpPr>
          <p:nvPr>
            <p:ph type="dt" sz="half" idx="10"/>
          </p:nvPr>
        </p:nvSpPr>
        <p:spPr/>
        <p:txBody>
          <a:bodyPr rtlCol="0"/>
          <a:lstStyle/>
          <a:p>
            <a:pPr rtl="0"/>
            <a:fld id="{B558CBC4-0E1E-46B5-9974-8D5563D6E5B8}" type="datetime1">
              <a:rPr lang="es-ES" noProof="0" smtClean="0"/>
              <a:t>27/10/2022</a:t>
            </a:fld>
            <a:endParaRPr lang="es-ES" noProof="0"/>
          </a:p>
        </p:txBody>
      </p:sp>
      <p:sp>
        <p:nvSpPr>
          <p:cNvPr id="5" name="Marcador de pie de página 4"/>
          <p:cNvSpPr>
            <a:spLocks noGrp="1"/>
          </p:cNvSpPr>
          <p:nvPr>
            <p:ph type="ftr" sz="quarter" idx="11"/>
          </p:nvPr>
        </p:nvSpPr>
        <p:spPr/>
        <p:txBody>
          <a:bodyPr rtlCol="0"/>
          <a:lstStyle/>
          <a:p>
            <a:pPr rtl="0"/>
            <a:endParaRPr lang="es-ES" noProof="0"/>
          </a:p>
        </p:txBody>
      </p:sp>
      <p:sp>
        <p:nvSpPr>
          <p:cNvPr id="8" name="Forma libre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Marcador de número de diapositiva 5"/>
          <p:cNvSpPr>
            <a:spLocks noGrp="1"/>
          </p:cNvSpPr>
          <p:nvPr>
            <p:ph type="sldNum" sz="quarter" idx="12"/>
          </p:nvPr>
        </p:nvSpPr>
        <p:spPr/>
        <p:txBody>
          <a:bodyPr rtlCol="0"/>
          <a:lstStyle/>
          <a:p>
            <a:pPr rtl="0"/>
            <a:fld id="{D57F1E4F-1CFF-5643-939E-217C01CDF565}" type="slidenum">
              <a:rPr lang="es-ES" noProof="0" smtClean="0"/>
              <a:pPr rtl="0"/>
              <a:t>‹Nº›</a:t>
            </a:fld>
            <a:endParaRPr lang="es-ES" noProof="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9294812" y="627405"/>
            <a:ext cx="2207601" cy="5283817"/>
          </a:xfrm>
        </p:spPr>
        <p:txBody>
          <a:bodyPr vert="eaVert" rtlCol="0" anchor="ctr"/>
          <a:lstStyle/>
          <a:p>
            <a:pPr rtl="0"/>
            <a:r>
              <a:rPr lang="es-ES" noProof="0"/>
              <a:t>Haga clic para modificar el estilo de título del patrón</a:t>
            </a:r>
          </a:p>
        </p:txBody>
      </p:sp>
      <p:sp>
        <p:nvSpPr>
          <p:cNvPr id="3" name="Marcador de posición de texto vertical 2"/>
          <p:cNvSpPr>
            <a:spLocks noGrp="1"/>
          </p:cNvSpPr>
          <p:nvPr>
            <p:ph type="body" orient="vert" idx="1"/>
          </p:nvPr>
        </p:nvSpPr>
        <p:spPr>
          <a:xfrm>
            <a:off x="2589212" y="627405"/>
            <a:ext cx="6477000" cy="5283817"/>
          </a:xfrm>
        </p:spPr>
        <p:txBody>
          <a:bodyPr vert="eaVert"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fecha 3"/>
          <p:cNvSpPr>
            <a:spLocks noGrp="1"/>
          </p:cNvSpPr>
          <p:nvPr>
            <p:ph type="dt" sz="half" idx="10"/>
          </p:nvPr>
        </p:nvSpPr>
        <p:spPr/>
        <p:txBody>
          <a:bodyPr rtlCol="0"/>
          <a:lstStyle/>
          <a:p>
            <a:pPr rtl="0"/>
            <a:fld id="{D550E611-D63D-4A0A-9D46-ABAE426F2913}" type="datetime1">
              <a:rPr lang="es-ES" noProof="0" smtClean="0"/>
              <a:t>27/10/2022</a:t>
            </a:fld>
            <a:endParaRPr lang="es-ES" noProof="0"/>
          </a:p>
        </p:txBody>
      </p:sp>
      <p:sp>
        <p:nvSpPr>
          <p:cNvPr id="5" name="Marcador de pie de página 4"/>
          <p:cNvSpPr>
            <a:spLocks noGrp="1"/>
          </p:cNvSpPr>
          <p:nvPr>
            <p:ph type="ftr" sz="quarter" idx="11"/>
          </p:nvPr>
        </p:nvSpPr>
        <p:spPr/>
        <p:txBody>
          <a:bodyPr rtlCol="0"/>
          <a:lstStyle/>
          <a:p>
            <a:pPr rtl="0"/>
            <a:endParaRPr lang="es-ES" noProof="0"/>
          </a:p>
        </p:txBody>
      </p:sp>
      <p:sp>
        <p:nvSpPr>
          <p:cNvPr id="8" name="Forma libre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Marcador de número de diapositiva 5"/>
          <p:cNvSpPr>
            <a:spLocks noGrp="1"/>
          </p:cNvSpPr>
          <p:nvPr>
            <p:ph type="sldNum" sz="quarter" idx="12"/>
          </p:nvPr>
        </p:nvSpPr>
        <p:spPr/>
        <p:txBody>
          <a:bodyPr rtlCol="0"/>
          <a:lstStyle/>
          <a:p>
            <a:pPr rtl="0"/>
            <a:fld id="{D57F1E4F-1CFF-5643-939E-217C01CDF565}" type="slidenum">
              <a:rPr lang="es-ES" noProof="0" smtClean="0"/>
              <a:pPr rtl="0"/>
              <a:t>‹Nº›</a:t>
            </a:fld>
            <a:endParaRPr lang="es-ES" noProof="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sp>
        <p:nvSpPr>
          <p:cNvPr id="2" name="Título 1"/>
          <p:cNvSpPr>
            <a:spLocks noGrp="1"/>
          </p:cNvSpPr>
          <p:nvPr>
            <p:ph type="title"/>
          </p:nvPr>
        </p:nvSpPr>
        <p:spPr>
          <a:xfrm>
            <a:off x="2592925" y="624110"/>
            <a:ext cx="8911687" cy="1280890"/>
          </a:xfrm>
        </p:spPr>
        <p:txBody>
          <a:bodyPr rtlCol="0"/>
          <a:lstStyle/>
          <a:p>
            <a:pPr rtl="0"/>
            <a:r>
              <a:rPr lang="es-ES" noProof="0"/>
              <a:t>Haga clic para modificar el estilo de título del patrón</a:t>
            </a:r>
          </a:p>
        </p:txBody>
      </p:sp>
      <p:sp>
        <p:nvSpPr>
          <p:cNvPr id="3" name="Marcador de contenido 2"/>
          <p:cNvSpPr>
            <a:spLocks noGrp="1"/>
          </p:cNvSpPr>
          <p:nvPr>
            <p:ph idx="1"/>
          </p:nvPr>
        </p:nvSpPr>
        <p:spPr>
          <a:xfrm>
            <a:off x="2589212" y="2133600"/>
            <a:ext cx="8915400" cy="3777622"/>
          </a:xfrm>
        </p:spPr>
        <p:txBody>
          <a:bodyPr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fecha 3"/>
          <p:cNvSpPr>
            <a:spLocks noGrp="1"/>
          </p:cNvSpPr>
          <p:nvPr>
            <p:ph type="dt" sz="half" idx="10"/>
          </p:nvPr>
        </p:nvSpPr>
        <p:spPr/>
        <p:txBody>
          <a:bodyPr rtlCol="0"/>
          <a:lstStyle/>
          <a:p>
            <a:pPr rtl="0"/>
            <a:fld id="{C9790A29-C7DA-48FF-B5B3-BF006EB5F1E8}" type="datetime1">
              <a:rPr lang="es-ES" noProof="0" smtClean="0"/>
              <a:t>27/10/2022</a:t>
            </a:fld>
            <a:endParaRPr lang="es-ES" noProof="0"/>
          </a:p>
        </p:txBody>
      </p:sp>
      <p:sp>
        <p:nvSpPr>
          <p:cNvPr id="5" name="Marcador de pie de página 4"/>
          <p:cNvSpPr>
            <a:spLocks noGrp="1"/>
          </p:cNvSpPr>
          <p:nvPr>
            <p:ph type="ftr" sz="quarter" idx="11"/>
          </p:nvPr>
        </p:nvSpPr>
        <p:spPr/>
        <p:txBody>
          <a:bodyPr rtlCol="0"/>
          <a:lstStyle/>
          <a:p>
            <a:pPr rtl="0"/>
            <a:endParaRPr lang="es-ES" noProof="0"/>
          </a:p>
        </p:txBody>
      </p:sp>
      <p:sp>
        <p:nvSpPr>
          <p:cNvPr id="8" name="Forma libre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Marcador de número de diapositiva 5"/>
          <p:cNvSpPr>
            <a:spLocks noGrp="1"/>
          </p:cNvSpPr>
          <p:nvPr>
            <p:ph type="sldNum" sz="quarter" idx="12"/>
          </p:nvPr>
        </p:nvSpPr>
        <p:spPr/>
        <p:txBody>
          <a:bodyPr rtlCol="0"/>
          <a:lstStyle/>
          <a:p>
            <a:pPr rtl="0"/>
            <a:fld id="{D57F1E4F-1CFF-5643-939E-217C01CDF565}" type="slidenum">
              <a:rPr lang="es-ES" noProof="0" smtClean="0"/>
              <a:pPr rtl="0"/>
              <a:t>‹Nº›</a:t>
            </a:fld>
            <a:endParaRPr lang="es-ES" noProof="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2589212" y="2058750"/>
            <a:ext cx="8915399" cy="1468800"/>
          </a:xfrm>
        </p:spPr>
        <p:txBody>
          <a:bodyPr rtlCol="0" anchor="b"/>
          <a:lstStyle>
            <a:lvl1pPr algn="l">
              <a:defRPr sz="4000" b="0" cap="none"/>
            </a:lvl1pPr>
          </a:lstStyle>
          <a:p>
            <a:pPr rtl="0"/>
            <a:r>
              <a:rPr lang="es-ES" noProof="0"/>
              <a:t>Haga clic para modificar el estilo de título del patrón</a:t>
            </a:r>
          </a:p>
        </p:txBody>
      </p:sp>
      <p:sp>
        <p:nvSpPr>
          <p:cNvPr id="3" name="Marcador de texto 2"/>
          <p:cNvSpPr>
            <a:spLocks noGrp="1"/>
          </p:cNvSpPr>
          <p:nvPr>
            <p:ph type="body" idx="1"/>
          </p:nvPr>
        </p:nvSpPr>
        <p:spPr>
          <a:xfrm>
            <a:off x="2589212" y="3530129"/>
            <a:ext cx="8915399" cy="860400"/>
          </a:xfrm>
        </p:spPr>
        <p:txBody>
          <a:bodyPr rtlCol="0"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s-ES" noProof="0"/>
              <a:t>Haga clic para modificar los estilos de texto del patrón</a:t>
            </a:r>
          </a:p>
        </p:txBody>
      </p:sp>
      <p:sp>
        <p:nvSpPr>
          <p:cNvPr id="4" name="Marcador de fecha 3"/>
          <p:cNvSpPr>
            <a:spLocks noGrp="1"/>
          </p:cNvSpPr>
          <p:nvPr>
            <p:ph type="dt" sz="half" idx="10"/>
          </p:nvPr>
        </p:nvSpPr>
        <p:spPr/>
        <p:txBody>
          <a:bodyPr rtlCol="0"/>
          <a:lstStyle/>
          <a:p>
            <a:pPr rtl="0"/>
            <a:fld id="{1A958040-E7A1-4856-9209-45AD0F8D65C5}" type="datetime1">
              <a:rPr lang="es-ES" noProof="0" smtClean="0"/>
              <a:t>27/10/2022</a:t>
            </a:fld>
            <a:endParaRPr lang="es-ES" noProof="0"/>
          </a:p>
        </p:txBody>
      </p:sp>
      <p:sp>
        <p:nvSpPr>
          <p:cNvPr id="5" name="Marcador de pie de página 4"/>
          <p:cNvSpPr>
            <a:spLocks noGrp="1"/>
          </p:cNvSpPr>
          <p:nvPr>
            <p:ph type="ftr" sz="quarter" idx="11"/>
          </p:nvPr>
        </p:nvSpPr>
        <p:spPr/>
        <p:txBody>
          <a:bodyPr rtlCol="0"/>
          <a:lstStyle/>
          <a:p>
            <a:pPr rtl="0"/>
            <a:endParaRPr lang="es-ES" noProof="0"/>
          </a:p>
        </p:txBody>
      </p:sp>
      <p:sp>
        <p:nvSpPr>
          <p:cNvPr id="9" name="Forma libre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Marcador de número de diapositiva 5"/>
          <p:cNvSpPr>
            <a:spLocks noGrp="1"/>
          </p:cNvSpPr>
          <p:nvPr>
            <p:ph type="sldNum" sz="quarter" idx="12"/>
          </p:nvPr>
        </p:nvSpPr>
        <p:spPr>
          <a:xfrm>
            <a:off x="531812" y="3244139"/>
            <a:ext cx="779767" cy="365125"/>
          </a:xfrm>
        </p:spPr>
        <p:txBody>
          <a:bodyPr rtlCol="0"/>
          <a:lstStyle/>
          <a:p>
            <a:pPr rtl="0"/>
            <a:fld id="{D57F1E4F-1CFF-5643-939E-217C01CDF565}" type="slidenum">
              <a:rPr lang="es-ES" noProof="0" smtClean="0"/>
              <a:pPr rtl="0"/>
              <a:t>‹Nº›</a:t>
            </a:fld>
            <a:endParaRPr lang="es-ES" noProof="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ítulo 7"/>
          <p:cNvSpPr>
            <a:spLocks noGrp="1"/>
          </p:cNvSpPr>
          <p:nvPr>
            <p:ph type="title"/>
          </p:nvPr>
        </p:nvSpPr>
        <p:spPr/>
        <p:txBody>
          <a:bodyPr rtlCol="0"/>
          <a:lstStyle/>
          <a:p>
            <a:pPr rtl="0"/>
            <a:r>
              <a:rPr lang="es-ES" noProof="0"/>
              <a:t>Haga clic para modificar el estilo de título del patrón</a:t>
            </a:r>
          </a:p>
        </p:txBody>
      </p:sp>
      <p:sp>
        <p:nvSpPr>
          <p:cNvPr id="3" name="Marcador de contenido 2"/>
          <p:cNvSpPr>
            <a:spLocks noGrp="1"/>
          </p:cNvSpPr>
          <p:nvPr>
            <p:ph sz="half" idx="1"/>
          </p:nvPr>
        </p:nvSpPr>
        <p:spPr>
          <a:xfrm>
            <a:off x="2589212" y="2133600"/>
            <a:ext cx="4313864" cy="3777622"/>
          </a:xfrm>
        </p:spPr>
        <p:txBody>
          <a:bodyPr rtlCol="0">
            <a:normAutofit/>
          </a:body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contenido 3"/>
          <p:cNvSpPr>
            <a:spLocks noGrp="1"/>
          </p:cNvSpPr>
          <p:nvPr>
            <p:ph sz="half" idx="2"/>
          </p:nvPr>
        </p:nvSpPr>
        <p:spPr>
          <a:xfrm>
            <a:off x="7190747" y="2126222"/>
            <a:ext cx="4313864" cy="3777622"/>
          </a:xfrm>
        </p:spPr>
        <p:txBody>
          <a:bodyPr rtlCol="0">
            <a:normAutofit/>
          </a:body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5" name="Marcador de fecha 4"/>
          <p:cNvSpPr>
            <a:spLocks noGrp="1"/>
          </p:cNvSpPr>
          <p:nvPr>
            <p:ph type="dt" sz="half" idx="10"/>
          </p:nvPr>
        </p:nvSpPr>
        <p:spPr/>
        <p:txBody>
          <a:bodyPr rtlCol="0"/>
          <a:lstStyle/>
          <a:p>
            <a:pPr rtl="0"/>
            <a:fld id="{C4585583-73E0-4C2D-874C-E3879A13F868}" type="datetime1">
              <a:rPr lang="es-ES" noProof="0" smtClean="0"/>
              <a:t>27/10/2022</a:t>
            </a:fld>
            <a:endParaRPr lang="es-ES" noProof="0"/>
          </a:p>
        </p:txBody>
      </p:sp>
      <p:sp>
        <p:nvSpPr>
          <p:cNvPr id="6" name="Marcador de pie de página 5"/>
          <p:cNvSpPr>
            <a:spLocks noGrp="1"/>
          </p:cNvSpPr>
          <p:nvPr>
            <p:ph type="ftr" sz="quarter" idx="11"/>
          </p:nvPr>
        </p:nvSpPr>
        <p:spPr/>
        <p:txBody>
          <a:bodyPr rtlCol="0"/>
          <a:lstStyle/>
          <a:p>
            <a:pPr rtl="0"/>
            <a:endParaRPr lang="es-ES" noProof="0"/>
          </a:p>
        </p:txBody>
      </p:sp>
      <p:sp>
        <p:nvSpPr>
          <p:cNvPr id="10" name="Forma libre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Marcador de número de diapositiva 5"/>
          <p:cNvSpPr>
            <a:spLocks noGrp="1"/>
          </p:cNvSpPr>
          <p:nvPr>
            <p:ph type="sldNum" sz="quarter" idx="12"/>
          </p:nvPr>
        </p:nvSpPr>
        <p:spPr>
          <a:xfrm>
            <a:off x="531812" y="787782"/>
            <a:ext cx="779767" cy="365125"/>
          </a:xfrm>
        </p:spPr>
        <p:txBody>
          <a:bodyPr rtlCol="0"/>
          <a:lstStyle/>
          <a:p>
            <a:pPr rtl="0"/>
            <a:fld id="{D57F1E4F-1CFF-5643-939E-217C01CDF565}" type="slidenum">
              <a:rPr lang="es-ES" noProof="0" smtClean="0"/>
              <a:pPr rtl="0"/>
              <a:t>‹Nº›</a:t>
            </a:fld>
            <a:endParaRPr lang="es-ES" noProof="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ítulo 9"/>
          <p:cNvSpPr>
            <a:spLocks noGrp="1"/>
          </p:cNvSpPr>
          <p:nvPr>
            <p:ph type="title"/>
          </p:nvPr>
        </p:nvSpPr>
        <p:spPr/>
        <p:txBody>
          <a:bodyPr rtlCol="0"/>
          <a:lstStyle/>
          <a:p>
            <a:pPr rtl="0"/>
            <a:r>
              <a:rPr lang="es-ES" noProof="0"/>
              <a:t>Haga clic para modificar el estilo de título del patrón</a:t>
            </a:r>
          </a:p>
        </p:txBody>
      </p:sp>
      <p:sp>
        <p:nvSpPr>
          <p:cNvPr id="3" name="Marcador de texto 2"/>
          <p:cNvSpPr>
            <a:spLocks noGrp="1"/>
          </p:cNvSpPr>
          <p:nvPr>
            <p:ph type="body" idx="1"/>
          </p:nvPr>
        </p:nvSpPr>
        <p:spPr>
          <a:xfrm>
            <a:off x="2939373" y="1972703"/>
            <a:ext cx="3992732" cy="576262"/>
          </a:xfrm>
        </p:spPr>
        <p:txBody>
          <a:bodyPr rtlCol="0"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modificar los estilos de texto del patrón</a:t>
            </a:r>
          </a:p>
        </p:txBody>
      </p:sp>
      <p:sp>
        <p:nvSpPr>
          <p:cNvPr id="4" name="Marcador de contenido 3"/>
          <p:cNvSpPr>
            <a:spLocks noGrp="1"/>
          </p:cNvSpPr>
          <p:nvPr>
            <p:ph sz="half" idx="2"/>
          </p:nvPr>
        </p:nvSpPr>
        <p:spPr>
          <a:xfrm>
            <a:off x="2589212" y="2548966"/>
            <a:ext cx="4342893" cy="3354060"/>
          </a:xfrm>
        </p:spPr>
        <p:txBody>
          <a:bodyPr rtlCol="0">
            <a:normAutofit/>
          </a:body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5" name="Marcador de texto 4"/>
          <p:cNvSpPr>
            <a:spLocks noGrp="1"/>
          </p:cNvSpPr>
          <p:nvPr>
            <p:ph type="body" sz="quarter" idx="3"/>
          </p:nvPr>
        </p:nvSpPr>
        <p:spPr>
          <a:xfrm>
            <a:off x="7506629" y="1969475"/>
            <a:ext cx="3999001" cy="576262"/>
          </a:xfrm>
        </p:spPr>
        <p:txBody>
          <a:bodyPr rtlCol="0"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modificar los estilos de texto del patrón</a:t>
            </a:r>
          </a:p>
        </p:txBody>
      </p:sp>
      <p:sp>
        <p:nvSpPr>
          <p:cNvPr id="6" name="Marcador de contenido 5"/>
          <p:cNvSpPr>
            <a:spLocks noGrp="1"/>
          </p:cNvSpPr>
          <p:nvPr>
            <p:ph sz="quarter" idx="4"/>
          </p:nvPr>
        </p:nvSpPr>
        <p:spPr>
          <a:xfrm>
            <a:off x="7166957" y="2545738"/>
            <a:ext cx="4338674" cy="3354060"/>
          </a:xfrm>
        </p:spPr>
        <p:txBody>
          <a:bodyPr rtlCol="0">
            <a:normAutofit/>
          </a:body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7" name="Marcador de fecha 6"/>
          <p:cNvSpPr>
            <a:spLocks noGrp="1"/>
          </p:cNvSpPr>
          <p:nvPr>
            <p:ph type="dt" sz="half" idx="10"/>
          </p:nvPr>
        </p:nvSpPr>
        <p:spPr/>
        <p:txBody>
          <a:bodyPr rtlCol="0"/>
          <a:lstStyle/>
          <a:p>
            <a:pPr rtl="0"/>
            <a:fld id="{16ECD801-A7C2-4CE9-B20C-FEA66CEF48AA}" type="datetime1">
              <a:rPr lang="es-ES" noProof="0" smtClean="0"/>
              <a:t>27/10/2022</a:t>
            </a:fld>
            <a:endParaRPr lang="es-ES" noProof="0"/>
          </a:p>
        </p:txBody>
      </p:sp>
      <p:sp>
        <p:nvSpPr>
          <p:cNvPr id="8" name="Marcador de pie de página 7"/>
          <p:cNvSpPr>
            <a:spLocks noGrp="1"/>
          </p:cNvSpPr>
          <p:nvPr>
            <p:ph type="ftr" sz="quarter" idx="11"/>
          </p:nvPr>
        </p:nvSpPr>
        <p:spPr/>
        <p:txBody>
          <a:bodyPr rtlCol="0"/>
          <a:lstStyle/>
          <a:p>
            <a:pPr rtl="0"/>
            <a:endParaRPr lang="es-ES" noProof="0"/>
          </a:p>
        </p:txBody>
      </p:sp>
      <p:sp>
        <p:nvSpPr>
          <p:cNvPr id="12" name="Forma libre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Marcador de número de diapositiva 5"/>
          <p:cNvSpPr>
            <a:spLocks noGrp="1"/>
          </p:cNvSpPr>
          <p:nvPr>
            <p:ph type="sldNum" sz="quarter" idx="12"/>
          </p:nvPr>
        </p:nvSpPr>
        <p:spPr>
          <a:xfrm>
            <a:off x="531812" y="787782"/>
            <a:ext cx="779767" cy="365125"/>
          </a:xfrm>
        </p:spPr>
        <p:txBody>
          <a:bodyPr rtlCol="0"/>
          <a:lstStyle/>
          <a:p>
            <a:pPr rtl="0"/>
            <a:fld id="{D57F1E4F-1CFF-5643-939E-217C01CDF565}" type="slidenum">
              <a:rPr lang="es-ES" noProof="0" smtClean="0"/>
              <a:pPr rtl="0"/>
              <a:t>‹Nº›</a:t>
            </a:fld>
            <a:endParaRPr lang="es-ES" noProof="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p>
        </p:txBody>
      </p:sp>
      <p:sp>
        <p:nvSpPr>
          <p:cNvPr id="3" name="Marcador de fecha 2"/>
          <p:cNvSpPr>
            <a:spLocks noGrp="1"/>
          </p:cNvSpPr>
          <p:nvPr>
            <p:ph type="dt" sz="half" idx="10"/>
          </p:nvPr>
        </p:nvSpPr>
        <p:spPr/>
        <p:txBody>
          <a:bodyPr rtlCol="0"/>
          <a:lstStyle/>
          <a:p>
            <a:pPr rtl="0"/>
            <a:fld id="{3A3472F5-8FA5-42E8-A39A-AD137A394CE2}" type="datetime1">
              <a:rPr lang="es-ES" noProof="0" smtClean="0"/>
              <a:t>27/10/2022</a:t>
            </a:fld>
            <a:endParaRPr lang="es-ES" noProof="0"/>
          </a:p>
        </p:txBody>
      </p:sp>
      <p:sp>
        <p:nvSpPr>
          <p:cNvPr id="4" name="Marcador de pie de página 3"/>
          <p:cNvSpPr>
            <a:spLocks noGrp="1"/>
          </p:cNvSpPr>
          <p:nvPr>
            <p:ph type="ftr" sz="quarter" idx="11"/>
          </p:nvPr>
        </p:nvSpPr>
        <p:spPr/>
        <p:txBody>
          <a:bodyPr rtlCol="0"/>
          <a:lstStyle/>
          <a:p>
            <a:pPr rtl="0"/>
            <a:endParaRPr lang="es-ES" noProof="0"/>
          </a:p>
        </p:txBody>
      </p:sp>
      <p:sp>
        <p:nvSpPr>
          <p:cNvPr id="7" name="Forma libre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Marcador de número de diapositiva 4"/>
          <p:cNvSpPr>
            <a:spLocks noGrp="1"/>
          </p:cNvSpPr>
          <p:nvPr>
            <p:ph type="sldNum" sz="quarter" idx="12"/>
          </p:nvPr>
        </p:nvSpPr>
        <p:spPr/>
        <p:txBody>
          <a:bodyPr rtlCol="0"/>
          <a:lstStyle/>
          <a:p>
            <a:pPr rtl="0"/>
            <a:fld id="{D57F1E4F-1CFF-5643-939E-217C01CDF565}" type="slidenum">
              <a:rPr lang="es-ES" noProof="0" smtClean="0"/>
              <a:pPr rtl="0"/>
              <a:t>‹Nº›</a:t>
            </a:fld>
            <a:endParaRPr lang="es-ES" noProof="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rtlCol="0"/>
          <a:lstStyle/>
          <a:p>
            <a:pPr rtl="0"/>
            <a:fld id="{A81257B7-D9FB-4DE8-AA30-8166679892D7}" type="datetime1">
              <a:rPr lang="es-ES" noProof="0" smtClean="0"/>
              <a:t>27/10/2022</a:t>
            </a:fld>
            <a:endParaRPr lang="es-ES" noProof="0"/>
          </a:p>
        </p:txBody>
      </p:sp>
      <p:sp>
        <p:nvSpPr>
          <p:cNvPr id="3" name="Marcador de pie de página 2"/>
          <p:cNvSpPr>
            <a:spLocks noGrp="1"/>
          </p:cNvSpPr>
          <p:nvPr>
            <p:ph type="ftr" sz="quarter" idx="11"/>
          </p:nvPr>
        </p:nvSpPr>
        <p:spPr/>
        <p:txBody>
          <a:bodyPr rtlCol="0"/>
          <a:lstStyle/>
          <a:p>
            <a:pPr rtl="0"/>
            <a:endParaRPr lang="es-ES" noProof="0"/>
          </a:p>
        </p:txBody>
      </p:sp>
      <p:sp>
        <p:nvSpPr>
          <p:cNvPr id="6" name="Forma libre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Marcador de número de diapositiva 3"/>
          <p:cNvSpPr>
            <a:spLocks noGrp="1"/>
          </p:cNvSpPr>
          <p:nvPr>
            <p:ph type="sldNum" sz="quarter" idx="12"/>
          </p:nvPr>
        </p:nvSpPr>
        <p:spPr/>
        <p:txBody>
          <a:bodyPr rtlCol="0"/>
          <a:lstStyle/>
          <a:p>
            <a:pPr rtl="0"/>
            <a:fld id="{D57F1E4F-1CFF-5643-939E-217C01CDF565}" type="slidenum">
              <a:rPr lang="es-ES" noProof="0" smtClean="0"/>
              <a:pPr rtl="0"/>
              <a:t>‹Nº›</a:t>
            </a:fld>
            <a:endParaRPr lang="es-ES" noProof="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2589212" y="446088"/>
            <a:ext cx="3505199" cy="976312"/>
          </a:xfrm>
        </p:spPr>
        <p:txBody>
          <a:bodyPr rtlCol="0" anchor="b"/>
          <a:lstStyle>
            <a:lvl1pPr algn="l">
              <a:defRPr sz="2000" b="0"/>
            </a:lvl1pPr>
          </a:lstStyle>
          <a:p>
            <a:pPr rtl="0"/>
            <a:r>
              <a:rPr lang="es-ES" noProof="0"/>
              <a:t>Haga clic para modificar el estilo de título del patrón</a:t>
            </a:r>
          </a:p>
        </p:txBody>
      </p:sp>
      <p:sp>
        <p:nvSpPr>
          <p:cNvPr id="3" name="Marcador de contenido 2"/>
          <p:cNvSpPr>
            <a:spLocks noGrp="1"/>
          </p:cNvSpPr>
          <p:nvPr>
            <p:ph idx="1"/>
          </p:nvPr>
        </p:nvSpPr>
        <p:spPr>
          <a:xfrm>
            <a:off x="6323012" y="446088"/>
            <a:ext cx="5181600" cy="5414963"/>
          </a:xfrm>
        </p:spPr>
        <p:txBody>
          <a:bodyPr rtlCol="0" anchor="ctr">
            <a:normAutofit/>
          </a:body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texto 3"/>
          <p:cNvSpPr>
            <a:spLocks noGrp="1"/>
          </p:cNvSpPr>
          <p:nvPr>
            <p:ph type="body" sz="half" idx="2"/>
          </p:nvPr>
        </p:nvSpPr>
        <p:spPr>
          <a:xfrm>
            <a:off x="2589212" y="1598613"/>
            <a:ext cx="3505199" cy="4262436"/>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ES" noProof="0"/>
              <a:t>Haga clic para modificar los estilos de texto del patrón</a:t>
            </a:r>
          </a:p>
        </p:txBody>
      </p:sp>
      <p:sp>
        <p:nvSpPr>
          <p:cNvPr id="5" name="Marcador de fecha 4"/>
          <p:cNvSpPr>
            <a:spLocks noGrp="1"/>
          </p:cNvSpPr>
          <p:nvPr>
            <p:ph type="dt" sz="half" idx="10"/>
          </p:nvPr>
        </p:nvSpPr>
        <p:spPr/>
        <p:txBody>
          <a:bodyPr rtlCol="0"/>
          <a:lstStyle/>
          <a:p>
            <a:pPr rtl="0"/>
            <a:fld id="{C2A769E7-21A5-404F-BB81-EF97577B2278}" type="datetime1">
              <a:rPr lang="es-ES" noProof="0" smtClean="0"/>
              <a:t>27/10/2022</a:t>
            </a:fld>
            <a:endParaRPr lang="es-ES" noProof="0"/>
          </a:p>
        </p:txBody>
      </p:sp>
      <p:sp>
        <p:nvSpPr>
          <p:cNvPr id="6" name="Marcador de pie de página 5"/>
          <p:cNvSpPr>
            <a:spLocks noGrp="1"/>
          </p:cNvSpPr>
          <p:nvPr>
            <p:ph type="ftr" sz="quarter" idx="11"/>
          </p:nvPr>
        </p:nvSpPr>
        <p:spPr/>
        <p:txBody>
          <a:bodyPr rtlCol="0"/>
          <a:lstStyle/>
          <a:p>
            <a:pPr rtl="0"/>
            <a:endParaRPr lang="es-ES" noProof="0"/>
          </a:p>
        </p:txBody>
      </p:sp>
      <p:sp>
        <p:nvSpPr>
          <p:cNvPr id="9" name="Forma libre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Marcador de número de diapositiva 6"/>
          <p:cNvSpPr>
            <a:spLocks noGrp="1"/>
          </p:cNvSpPr>
          <p:nvPr>
            <p:ph type="sldNum" sz="quarter" idx="12"/>
          </p:nvPr>
        </p:nvSpPr>
        <p:spPr/>
        <p:txBody>
          <a:bodyPr rtlCol="0"/>
          <a:lstStyle/>
          <a:p>
            <a:pPr rtl="0"/>
            <a:fld id="{D57F1E4F-1CFF-5643-939E-217C01CDF565}" type="slidenum">
              <a:rPr lang="es-ES" noProof="0" smtClean="0"/>
              <a:pPr rtl="0"/>
              <a:t>‹Nº›</a:t>
            </a:fld>
            <a:endParaRPr lang="es-ES" noProof="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leyenda">
    <p:spTree>
      <p:nvGrpSpPr>
        <p:cNvPr id="1" name=""/>
        <p:cNvGrpSpPr/>
        <p:nvPr/>
      </p:nvGrpSpPr>
      <p:grpSpPr>
        <a:xfrm>
          <a:off x="0" y="0"/>
          <a:ext cx="0" cy="0"/>
          <a:chOff x="0" y="0"/>
          <a:chExt cx="0" cy="0"/>
        </a:xfrm>
      </p:grpSpPr>
      <p:sp>
        <p:nvSpPr>
          <p:cNvPr id="2" name="Título 1"/>
          <p:cNvSpPr>
            <a:spLocks noGrp="1"/>
          </p:cNvSpPr>
          <p:nvPr>
            <p:ph type="title"/>
          </p:nvPr>
        </p:nvSpPr>
        <p:spPr>
          <a:xfrm>
            <a:off x="2589213" y="4800600"/>
            <a:ext cx="8915400" cy="566738"/>
          </a:xfrm>
        </p:spPr>
        <p:txBody>
          <a:bodyPr rtlCol="0" anchor="b">
            <a:normAutofit/>
          </a:bodyPr>
          <a:lstStyle>
            <a:lvl1pPr algn="l">
              <a:defRPr sz="2400" b="0"/>
            </a:lvl1pPr>
          </a:lstStyle>
          <a:p>
            <a:pPr rtl="0"/>
            <a:r>
              <a:rPr lang="es-ES" noProof="0"/>
              <a:t>Haga clic para modificar el estilo de título del patrón</a:t>
            </a:r>
          </a:p>
        </p:txBody>
      </p:sp>
      <p:sp>
        <p:nvSpPr>
          <p:cNvPr id="3" name="Marcador de posición de imagen 2"/>
          <p:cNvSpPr>
            <a:spLocks noGrp="1" noChangeAspect="1"/>
          </p:cNvSpPr>
          <p:nvPr>
            <p:ph type="pic" idx="1"/>
          </p:nvPr>
        </p:nvSpPr>
        <p:spPr>
          <a:xfrm>
            <a:off x="2589212" y="634965"/>
            <a:ext cx="8915400" cy="3854970"/>
          </a:xfrm>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es-ES" noProof="0"/>
              <a:t>Haga clic en el icono para agregar una imagen</a:t>
            </a:r>
          </a:p>
        </p:txBody>
      </p:sp>
      <p:sp>
        <p:nvSpPr>
          <p:cNvPr id="4" name="Marcador de texto 3"/>
          <p:cNvSpPr>
            <a:spLocks noGrp="1"/>
          </p:cNvSpPr>
          <p:nvPr>
            <p:ph type="body" sz="half" idx="2"/>
          </p:nvPr>
        </p:nvSpPr>
        <p:spPr>
          <a:xfrm>
            <a:off x="2589213" y="5367338"/>
            <a:ext cx="8915400" cy="493712"/>
          </a:xfrm>
        </p:spPr>
        <p:txBody>
          <a:bodyPr rtlCol="0">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ES" noProof="0"/>
              <a:t>Haga clic para modificar los estilos de texto del patrón</a:t>
            </a:r>
          </a:p>
        </p:txBody>
      </p:sp>
      <p:sp>
        <p:nvSpPr>
          <p:cNvPr id="5" name="Marcador de fecha 4"/>
          <p:cNvSpPr>
            <a:spLocks noGrp="1"/>
          </p:cNvSpPr>
          <p:nvPr>
            <p:ph type="dt" sz="half" idx="10"/>
          </p:nvPr>
        </p:nvSpPr>
        <p:spPr/>
        <p:txBody>
          <a:bodyPr rtlCol="0"/>
          <a:lstStyle/>
          <a:p>
            <a:pPr rtl="0"/>
            <a:fld id="{81A5A704-616E-4AC8-9E71-FC1ABE3B164A}" type="datetime1">
              <a:rPr lang="es-ES" noProof="0" smtClean="0"/>
              <a:t>27/10/2022</a:t>
            </a:fld>
            <a:endParaRPr lang="es-ES" noProof="0"/>
          </a:p>
        </p:txBody>
      </p:sp>
      <p:sp>
        <p:nvSpPr>
          <p:cNvPr id="6" name="Marcador de pie de página 5"/>
          <p:cNvSpPr>
            <a:spLocks noGrp="1"/>
          </p:cNvSpPr>
          <p:nvPr>
            <p:ph type="ftr" sz="quarter" idx="11"/>
          </p:nvPr>
        </p:nvSpPr>
        <p:spPr/>
        <p:txBody>
          <a:bodyPr rtlCol="0"/>
          <a:lstStyle/>
          <a:p>
            <a:pPr rtl="0"/>
            <a:endParaRPr lang="es-ES" noProof="0"/>
          </a:p>
        </p:txBody>
      </p:sp>
      <p:sp>
        <p:nvSpPr>
          <p:cNvPr id="9" name="Forma libre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Marcador de número de diapositiva 6"/>
          <p:cNvSpPr>
            <a:spLocks noGrp="1"/>
          </p:cNvSpPr>
          <p:nvPr>
            <p:ph type="sldNum" sz="quarter" idx="12"/>
          </p:nvPr>
        </p:nvSpPr>
        <p:spPr>
          <a:xfrm>
            <a:off x="531812" y="4983087"/>
            <a:ext cx="779767" cy="365125"/>
          </a:xfrm>
        </p:spPr>
        <p:txBody>
          <a:bodyPr rtlCol="0"/>
          <a:lstStyle/>
          <a:p>
            <a:pPr rtl="0"/>
            <a:fld id="{D57F1E4F-1CFF-5643-939E-217C01CDF565}" type="slidenum">
              <a:rPr lang="es-ES" noProof="0" smtClean="0"/>
              <a:pPr rtl="0"/>
              <a:t>‹Nº›</a:t>
            </a:fld>
            <a:endParaRPr lang="es-ES" noProof="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upo 22"/>
          <p:cNvGrpSpPr/>
          <p:nvPr/>
        </p:nvGrpSpPr>
        <p:grpSpPr>
          <a:xfrm>
            <a:off x="1" y="228600"/>
            <a:ext cx="2851516" cy="6638628"/>
            <a:chOff x="2487613" y="285750"/>
            <a:chExt cx="2428875" cy="5654676"/>
          </a:xfrm>
        </p:grpSpPr>
        <p:sp>
          <p:nvSpPr>
            <p:cNvPr id="24" name="Forma libre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orma libre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orma libre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orma libre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orma libre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orma libre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orma libre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orma libre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orma libre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orma libre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orma libre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orma libre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upo 9"/>
          <p:cNvGrpSpPr/>
          <p:nvPr/>
        </p:nvGrpSpPr>
        <p:grpSpPr>
          <a:xfrm>
            <a:off x="27221" y="-786"/>
            <a:ext cx="2356674" cy="6854039"/>
            <a:chOff x="6627813" y="194833"/>
            <a:chExt cx="1952625" cy="5678918"/>
          </a:xfrm>
        </p:grpSpPr>
        <p:sp>
          <p:nvSpPr>
            <p:cNvPr id="11" name="Forma libre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orma libre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orma libre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orma libre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orma libre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orma libre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orma libre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orma libre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orma libre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orma libre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orma libre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orma libre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ángulo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Marcador de título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pPr rtl="0"/>
            <a:r>
              <a:rPr lang="es-ES" noProof="0"/>
              <a:t>Haga clic para modificar el estilo de título del patrón</a:t>
            </a:r>
          </a:p>
        </p:txBody>
      </p:sp>
      <p:sp>
        <p:nvSpPr>
          <p:cNvPr id="3" name="Marcador de texto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fecha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pPr rtl="0"/>
            <a:fld id="{0C672E66-1DAA-41AB-B34D-172797441FDE}" type="datetime1">
              <a:rPr lang="es-ES" noProof="0" smtClean="0"/>
              <a:t>27/10/2022</a:t>
            </a:fld>
            <a:endParaRPr lang="es-ES" noProof="0"/>
          </a:p>
        </p:txBody>
      </p:sp>
      <p:sp>
        <p:nvSpPr>
          <p:cNvPr id="5" name="Marcador de pie de página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rtl="0"/>
            <a:endParaRPr lang="es-ES" noProof="0"/>
          </a:p>
        </p:txBody>
      </p:sp>
      <p:sp>
        <p:nvSpPr>
          <p:cNvPr id="6" name="Marcador de número de diapositiva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pPr rtl="0"/>
            <a:fld id="{D57F1E4F-1CFF-5643-939E-217C01CDF565}" type="slidenum">
              <a:rPr lang="es-ES" noProof="0" smtClean="0"/>
              <a:pPr rtl="0"/>
              <a:t>‹Nº›</a:t>
            </a:fld>
            <a:endParaRPr lang="es-ES" noProof="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hf sldNum="0"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1F84177-D544-484B-840F-230FCEB94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BC9B9BC-356F-4894-B473-21807684EB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 y="0"/>
            <a:ext cx="6111243" cy="6858000"/>
          </a:xfrm>
          <a:prstGeom prst="rect">
            <a:avLst/>
          </a:prstGeom>
          <a:solidFill>
            <a:schemeClr val="bg2">
              <a:lumMod val="1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ítulo 1"/>
          <p:cNvSpPr>
            <a:spLocks noGrp="1"/>
          </p:cNvSpPr>
          <p:nvPr>
            <p:ph type="ctrTitle"/>
          </p:nvPr>
        </p:nvSpPr>
        <p:spPr>
          <a:xfrm>
            <a:off x="529841" y="194980"/>
            <a:ext cx="5280460" cy="4350345"/>
          </a:xfrm>
        </p:spPr>
        <p:txBody>
          <a:bodyPr rtlCol="0">
            <a:normAutofit/>
          </a:bodyPr>
          <a:lstStyle/>
          <a:p>
            <a:pPr>
              <a:lnSpc>
                <a:spcPct val="90000"/>
              </a:lnSpc>
            </a:pPr>
            <a:r>
              <a:rPr lang="es-ES" sz="4000" b="1" dirty="0">
                <a:solidFill>
                  <a:srgbClr val="FEFFFF"/>
                </a:solidFill>
              </a:rPr>
              <a:t>BLOQUE 4:</a:t>
            </a:r>
            <a:r>
              <a:rPr lang="es-ES" sz="4000" dirty="0">
                <a:solidFill>
                  <a:srgbClr val="FEFFFF"/>
                </a:solidFill>
              </a:rPr>
              <a:t> ESPAÑA EN LA ÓRBITA FRANCESA: EL REFORMISMO DE LOS PRIMEROS BORBONES (1700-1788).</a:t>
            </a:r>
          </a:p>
        </p:txBody>
      </p:sp>
      <p:pic>
        <p:nvPicPr>
          <p:cNvPr id="4" name="Imagen 4">
            <a:extLst>
              <a:ext uri="{FF2B5EF4-FFF2-40B4-BE49-F238E27FC236}">
                <a16:creationId xmlns:a16="http://schemas.microsoft.com/office/drawing/2014/main" id="{8BF904AD-64E3-7FAE-7174-7C96C79D8338}"/>
              </a:ext>
            </a:extLst>
          </p:cNvPr>
          <p:cNvPicPr>
            <a:picLocks noChangeAspect="1"/>
          </p:cNvPicPr>
          <p:nvPr/>
        </p:nvPicPr>
        <p:blipFill rotWithShape="1">
          <a:blip r:embed="rId3"/>
          <a:srcRect l="13910" r="15821"/>
          <a:stretch/>
        </p:blipFill>
        <p:spPr>
          <a:xfrm>
            <a:off x="6111242" y="10"/>
            <a:ext cx="6080758" cy="6857990"/>
          </a:xfrm>
          <a:prstGeom prst="rect">
            <a:avLst/>
          </a:prstGeom>
        </p:spPr>
      </p:pic>
      <p:sp>
        <p:nvSpPr>
          <p:cNvPr id="13" name="Freeform 27">
            <a:extLst>
              <a:ext uri="{FF2B5EF4-FFF2-40B4-BE49-F238E27FC236}">
                <a16:creationId xmlns:a16="http://schemas.microsoft.com/office/drawing/2014/main" id="{CFD42E53-DE7E-4891-9F3A-A1E195E8E8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5033007"/>
            <a:ext cx="6881206" cy="857047"/>
          </a:xfrm>
          <a:custGeom>
            <a:avLst/>
            <a:gdLst>
              <a:gd name="connsiteX0" fmla="*/ 0 w 6881206"/>
              <a:gd name="connsiteY0" fmla="*/ 0 h 857047"/>
              <a:gd name="connsiteX1" fmla="*/ 653445 w 6881206"/>
              <a:gd name="connsiteY1" fmla="*/ 0 h 857047"/>
              <a:gd name="connsiteX2" fmla="*/ 1156123 w 6881206"/>
              <a:gd name="connsiteY2" fmla="*/ 0 h 857047"/>
              <a:gd name="connsiteX3" fmla="*/ 1380221 w 6881206"/>
              <a:gd name="connsiteY3" fmla="*/ 0 h 857047"/>
              <a:gd name="connsiteX4" fmla="*/ 1444324 w 6881206"/>
              <a:gd name="connsiteY4" fmla="*/ 0 h 857047"/>
              <a:gd name="connsiteX5" fmla="*/ 1522072 w 6881206"/>
              <a:gd name="connsiteY5" fmla="*/ 0 h 857047"/>
              <a:gd name="connsiteX6" fmla="*/ 1596570 w 6881206"/>
              <a:gd name="connsiteY6" fmla="*/ 0 h 857047"/>
              <a:gd name="connsiteX7" fmla="*/ 1893047 w 6881206"/>
              <a:gd name="connsiteY7" fmla="*/ 0 h 857047"/>
              <a:gd name="connsiteX8" fmla="*/ 1978260 w 6881206"/>
              <a:gd name="connsiteY8" fmla="*/ 0 h 857047"/>
              <a:gd name="connsiteX9" fmla="*/ 2032793 w 6881206"/>
              <a:gd name="connsiteY9" fmla="*/ 0 h 857047"/>
              <a:gd name="connsiteX10" fmla="*/ 2095032 w 6881206"/>
              <a:gd name="connsiteY10" fmla="*/ 0 h 857047"/>
              <a:gd name="connsiteX11" fmla="*/ 2574748 w 6881206"/>
              <a:gd name="connsiteY11" fmla="*/ 0 h 857047"/>
              <a:gd name="connsiteX12" fmla="*/ 2712413 w 6881206"/>
              <a:gd name="connsiteY12" fmla="*/ 0 h 857047"/>
              <a:gd name="connsiteX13" fmla="*/ 2724164 w 6881206"/>
              <a:gd name="connsiteY13" fmla="*/ 0 h 857047"/>
              <a:gd name="connsiteX14" fmla="*/ 2806423 w 6881206"/>
              <a:gd name="connsiteY14" fmla="*/ 0 h 857047"/>
              <a:gd name="connsiteX15" fmla="*/ 2975563 w 6881206"/>
              <a:gd name="connsiteY15" fmla="*/ 0 h 857047"/>
              <a:gd name="connsiteX16" fmla="*/ 3029696 w 6881206"/>
              <a:gd name="connsiteY16" fmla="*/ 0 h 857047"/>
              <a:gd name="connsiteX17" fmla="*/ 3216247 w 6881206"/>
              <a:gd name="connsiteY17" fmla="*/ 0 h 857047"/>
              <a:gd name="connsiteX18" fmla="*/ 3464491 w 6881206"/>
              <a:gd name="connsiteY18" fmla="*/ 0 h 857047"/>
              <a:gd name="connsiteX19" fmla="*/ 3476820 w 6881206"/>
              <a:gd name="connsiteY19" fmla="*/ 0 h 857047"/>
              <a:gd name="connsiteX20" fmla="*/ 3508932 w 6881206"/>
              <a:gd name="connsiteY20" fmla="*/ 0 h 857047"/>
              <a:gd name="connsiteX21" fmla="*/ 3518154 w 6881206"/>
              <a:gd name="connsiteY21" fmla="*/ 0 h 857047"/>
              <a:gd name="connsiteX22" fmla="*/ 3563124 w 6881206"/>
              <a:gd name="connsiteY22" fmla="*/ 0 h 857047"/>
              <a:gd name="connsiteX23" fmla="*/ 3568615 w 6881206"/>
              <a:gd name="connsiteY23" fmla="*/ 0 h 857047"/>
              <a:gd name="connsiteX24" fmla="*/ 3582711 w 6881206"/>
              <a:gd name="connsiteY24" fmla="*/ 0 h 857047"/>
              <a:gd name="connsiteX25" fmla="*/ 3607047 w 6881206"/>
              <a:gd name="connsiteY25" fmla="*/ 0 h 857047"/>
              <a:gd name="connsiteX26" fmla="*/ 3711363 w 6881206"/>
              <a:gd name="connsiteY26" fmla="*/ 0 h 857047"/>
              <a:gd name="connsiteX27" fmla="*/ 3757936 w 6881206"/>
              <a:gd name="connsiteY27" fmla="*/ 0 h 857047"/>
              <a:gd name="connsiteX28" fmla="*/ 3914505 w 6881206"/>
              <a:gd name="connsiteY28" fmla="*/ 0 h 857047"/>
              <a:gd name="connsiteX29" fmla="*/ 4099165 w 6881206"/>
              <a:gd name="connsiteY29" fmla="*/ 0 h 857047"/>
              <a:gd name="connsiteX30" fmla="*/ 4176573 w 6881206"/>
              <a:gd name="connsiteY30" fmla="*/ 0 h 857047"/>
              <a:gd name="connsiteX31" fmla="*/ 4211043 w 6881206"/>
              <a:gd name="connsiteY31" fmla="*/ 0 h 857047"/>
              <a:gd name="connsiteX32" fmla="*/ 4249415 w 6881206"/>
              <a:gd name="connsiteY32" fmla="*/ 0 h 857047"/>
              <a:gd name="connsiteX33" fmla="*/ 4292911 w 6881206"/>
              <a:gd name="connsiteY33" fmla="*/ 0 h 857047"/>
              <a:gd name="connsiteX34" fmla="*/ 4715176 w 6881206"/>
              <a:gd name="connsiteY34" fmla="*/ 0 h 857047"/>
              <a:gd name="connsiteX35" fmla="*/ 4749035 w 6881206"/>
              <a:gd name="connsiteY35" fmla="*/ 0 h 857047"/>
              <a:gd name="connsiteX36" fmla="*/ 5107279 w 6881206"/>
              <a:gd name="connsiteY36" fmla="*/ 0 h 857047"/>
              <a:gd name="connsiteX37" fmla="*/ 5446306 w 6881206"/>
              <a:gd name="connsiteY37" fmla="*/ 0 h 857047"/>
              <a:gd name="connsiteX38" fmla="*/ 5654500 w 6881206"/>
              <a:gd name="connsiteY38" fmla="*/ 0 h 857047"/>
              <a:gd name="connsiteX39" fmla="*/ 5879355 w 6881206"/>
              <a:gd name="connsiteY39" fmla="*/ 0 h 857047"/>
              <a:gd name="connsiteX40" fmla="*/ 6374171 w 6881206"/>
              <a:gd name="connsiteY40" fmla="*/ 0 h 857047"/>
              <a:gd name="connsiteX41" fmla="*/ 6382691 w 6881206"/>
              <a:gd name="connsiteY41" fmla="*/ 0 h 857047"/>
              <a:gd name="connsiteX42" fmla="*/ 6406881 w 6881206"/>
              <a:gd name="connsiteY42" fmla="*/ 10516 h 857047"/>
              <a:gd name="connsiteX43" fmla="*/ 6411719 w 6881206"/>
              <a:gd name="connsiteY43" fmla="*/ 15774 h 857047"/>
              <a:gd name="connsiteX44" fmla="*/ 6412418 w 6881206"/>
              <a:gd name="connsiteY44" fmla="*/ 16534 h 857047"/>
              <a:gd name="connsiteX45" fmla="*/ 6413765 w 6881206"/>
              <a:gd name="connsiteY45" fmla="*/ 17998 h 857047"/>
              <a:gd name="connsiteX46" fmla="*/ 6418286 w 6881206"/>
              <a:gd name="connsiteY46" fmla="*/ 21854 h 857047"/>
              <a:gd name="connsiteX47" fmla="*/ 6867337 w 6881206"/>
              <a:gd name="connsiteY47" fmla="*/ 404863 h 857047"/>
              <a:gd name="connsiteX48" fmla="*/ 6867337 w 6881206"/>
              <a:gd name="connsiteY48" fmla="*/ 452185 h 857047"/>
              <a:gd name="connsiteX49" fmla="*/ 6491457 w 6881206"/>
              <a:gd name="connsiteY49" fmla="*/ 772784 h 857047"/>
              <a:gd name="connsiteX50" fmla="*/ 6413765 w 6881206"/>
              <a:gd name="connsiteY50" fmla="*/ 839050 h 857047"/>
              <a:gd name="connsiteX51" fmla="*/ 6411719 w 6881206"/>
              <a:gd name="connsiteY51" fmla="*/ 841273 h 857047"/>
              <a:gd name="connsiteX52" fmla="*/ 6406881 w 6881206"/>
              <a:gd name="connsiteY52" fmla="*/ 846531 h 857047"/>
              <a:gd name="connsiteX53" fmla="*/ 6382691 w 6881206"/>
              <a:gd name="connsiteY53" fmla="*/ 857047 h 857047"/>
              <a:gd name="connsiteX54" fmla="*/ 6374171 w 6881206"/>
              <a:gd name="connsiteY54" fmla="*/ 857047 h 857047"/>
              <a:gd name="connsiteX55" fmla="*/ 6368680 w 6881206"/>
              <a:gd name="connsiteY55" fmla="*/ 857047 h 857047"/>
              <a:gd name="connsiteX56" fmla="*/ 6348221 w 6881206"/>
              <a:gd name="connsiteY56" fmla="*/ 857047 h 857047"/>
              <a:gd name="connsiteX57" fmla="*/ 6330248 w 6881206"/>
              <a:gd name="connsiteY57" fmla="*/ 857047 h 857047"/>
              <a:gd name="connsiteX58" fmla="*/ 6266353 w 6881206"/>
              <a:gd name="connsiteY58" fmla="*/ 857047 h 857047"/>
              <a:gd name="connsiteX59" fmla="*/ 6225932 w 6881206"/>
              <a:gd name="connsiteY59" fmla="*/ 857047 h 857047"/>
              <a:gd name="connsiteX60" fmla="*/ 6106926 w 6881206"/>
              <a:gd name="connsiteY60" fmla="*/ 857047 h 857047"/>
              <a:gd name="connsiteX61" fmla="*/ 6022790 w 6881206"/>
              <a:gd name="connsiteY61" fmla="*/ 857047 h 857047"/>
              <a:gd name="connsiteX62" fmla="*/ 5844088 w 6881206"/>
              <a:gd name="connsiteY62" fmla="*/ 857047 h 857047"/>
              <a:gd name="connsiteX63" fmla="*/ 5687880 w 6881206"/>
              <a:gd name="connsiteY63" fmla="*/ 857047 h 857047"/>
              <a:gd name="connsiteX64" fmla="*/ 5451985 w 6881206"/>
              <a:gd name="connsiteY64" fmla="*/ 857047 h 857047"/>
              <a:gd name="connsiteX65" fmla="*/ 5188261 w 6881206"/>
              <a:gd name="connsiteY65" fmla="*/ 857047 h 857047"/>
              <a:gd name="connsiteX66" fmla="*/ 4904764 w 6881206"/>
              <a:gd name="connsiteY66" fmla="*/ 857047 h 857047"/>
              <a:gd name="connsiteX67" fmla="*/ 4490989 w 6881206"/>
              <a:gd name="connsiteY67" fmla="*/ 857047 h 857047"/>
              <a:gd name="connsiteX68" fmla="*/ 4176573 w 6881206"/>
              <a:gd name="connsiteY68" fmla="*/ 857047 h 857047"/>
              <a:gd name="connsiteX69" fmla="*/ 4099165 w 6881206"/>
              <a:gd name="connsiteY69" fmla="*/ 857047 h 857047"/>
              <a:gd name="connsiteX70" fmla="*/ 4089943 w 6881206"/>
              <a:gd name="connsiteY70" fmla="*/ 857047 h 857047"/>
              <a:gd name="connsiteX71" fmla="*/ 4057940 w 6881206"/>
              <a:gd name="connsiteY71" fmla="*/ 857047 h 857047"/>
              <a:gd name="connsiteX72" fmla="*/ 4025386 w 6881206"/>
              <a:gd name="connsiteY72" fmla="*/ 857047 h 857047"/>
              <a:gd name="connsiteX73" fmla="*/ 3850160 w 6881206"/>
              <a:gd name="connsiteY73" fmla="*/ 857047 h 857047"/>
              <a:gd name="connsiteX74" fmla="*/ 3563124 w 6881206"/>
              <a:gd name="connsiteY74" fmla="*/ 857047 h 857047"/>
              <a:gd name="connsiteX75" fmla="*/ 3550795 w 6881206"/>
              <a:gd name="connsiteY75" fmla="*/ 857047 h 857047"/>
              <a:gd name="connsiteX76" fmla="*/ 3508932 w 6881206"/>
              <a:gd name="connsiteY76" fmla="*/ 857047 h 857047"/>
              <a:gd name="connsiteX77" fmla="*/ 3483683 w 6881206"/>
              <a:gd name="connsiteY77" fmla="*/ 857047 h 857047"/>
              <a:gd name="connsiteX78" fmla="*/ 3464491 w 6881206"/>
              <a:gd name="connsiteY78" fmla="*/ 857047 h 857047"/>
              <a:gd name="connsiteX79" fmla="*/ 3452740 w 6881206"/>
              <a:gd name="connsiteY79" fmla="*/ 857047 h 857047"/>
              <a:gd name="connsiteX80" fmla="*/ 3423719 w 6881206"/>
              <a:gd name="connsiteY80" fmla="*/ 857047 h 857047"/>
              <a:gd name="connsiteX81" fmla="*/ 3370481 w 6881206"/>
              <a:gd name="connsiteY81" fmla="*/ 857047 h 857047"/>
              <a:gd name="connsiteX82" fmla="*/ 3306946 w 6881206"/>
              <a:gd name="connsiteY82" fmla="*/ 857047 h 857047"/>
              <a:gd name="connsiteX83" fmla="*/ 3147208 w 6881206"/>
              <a:gd name="connsiteY83" fmla="*/ 857047 h 857047"/>
              <a:gd name="connsiteX84" fmla="*/ 3114429 w 6881206"/>
              <a:gd name="connsiteY84" fmla="*/ 857047 h 857047"/>
              <a:gd name="connsiteX85" fmla="*/ 2960658 w 6881206"/>
              <a:gd name="connsiteY85" fmla="*/ 857047 h 857047"/>
              <a:gd name="connsiteX86" fmla="*/ 2827230 w 6881206"/>
              <a:gd name="connsiteY86" fmla="*/ 857047 h 857047"/>
              <a:gd name="connsiteX87" fmla="*/ 2712413 w 6881206"/>
              <a:gd name="connsiteY87" fmla="*/ 857047 h 857047"/>
              <a:gd name="connsiteX88" fmla="*/ 2680242 w 6881206"/>
              <a:gd name="connsiteY88" fmla="*/ 857047 h 857047"/>
              <a:gd name="connsiteX89" fmla="*/ 2603835 w 6881206"/>
              <a:gd name="connsiteY89" fmla="*/ 857047 h 857047"/>
              <a:gd name="connsiteX90" fmla="*/ 2455042 w 6881206"/>
              <a:gd name="connsiteY90" fmla="*/ 857047 h 857047"/>
              <a:gd name="connsiteX91" fmla="*/ 2426415 w 6881206"/>
              <a:gd name="connsiteY91" fmla="*/ 857047 h 857047"/>
              <a:gd name="connsiteX92" fmla="*/ 2209736 w 6881206"/>
              <a:gd name="connsiteY92" fmla="*/ 857047 h 857047"/>
              <a:gd name="connsiteX93" fmla="*/ 1893047 w 6881206"/>
              <a:gd name="connsiteY93" fmla="*/ 857047 h 857047"/>
              <a:gd name="connsiteX94" fmla="*/ 1885034 w 6881206"/>
              <a:gd name="connsiteY94" fmla="*/ 857047 h 857047"/>
              <a:gd name="connsiteX95" fmla="*/ 1843786 w 6881206"/>
              <a:gd name="connsiteY95" fmla="*/ 857047 h 857047"/>
              <a:gd name="connsiteX96" fmla="*/ 1828944 w 6881206"/>
              <a:gd name="connsiteY96" fmla="*/ 857047 h 857047"/>
              <a:gd name="connsiteX97" fmla="*/ 1380221 w 6881206"/>
              <a:gd name="connsiteY97" fmla="*/ 857047 h 857047"/>
              <a:gd name="connsiteX98" fmla="*/ 1333065 w 6881206"/>
              <a:gd name="connsiteY98" fmla="*/ 857047 h 857047"/>
              <a:gd name="connsiteX99" fmla="*/ 653445 w 6881206"/>
              <a:gd name="connsiteY99" fmla="*/ 857047 h 857047"/>
              <a:gd name="connsiteX100" fmla="*/ 0 w 6881206"/>
              <a:gd name="connsiteY100" fmla="*/ 857047 h 857047"/>
              <a:gd name="connsiteX101" fmla="*/ 0 w 6881206"/>
              <a:gd name="connsiteY101" fmla="*/ 0 h 857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6881206" h="857047">
                <a:moveTo>
                  <a:pt x="0" y="0"/>
                </a:moveTo>
                <a:cubicBezTo>
                  <a:pt x="0" y="0"/>
                  <a:pt x="0" y="0"/>
                  <a:pt x="653445" y="0"/>
                </a:cubicBezTo>
                <a:cubicBezTo>
                  <a:pt x="653445" y="0"/>
                  <a:pt x="653445" y="0"/>
                  <a:pt x="1156123" y="0"/>
                </a:cubicBezTo>
                <a:lnTo>
                  <a:pt x="1380221" y="0"/>
                </a:lnTo>
                <a:cubicBezTo>
                  <a:pt x="1380221" y="0"/>
                  <a:pt x="1380221" y="0"/>
                  <a:pt x="1444324" y="0"/>
                </a:cubicBezTo>
                <a:lnTo>
                  <a:pt x="1522072" y="0"/>
                </a:lnTo>
                <a:lnTo>
                  <a:pt x="1596570" y="0"/>
                </a:lnTo>
                <a:cubicBezTo>
                  <a:pt x="1668686" y="0"/>
                  <a:pt x="1764840" y="0"/>
                  <a:pt x="1893047" y="0"/>
                </a:cubicBezTo>
                <a:cubicBezTo>
                  <a:pt x="1893047" y="0"/>
                  <a:pt x="1893047" y="0"/>
                  <a:pt x="1978260" y="0"/>
                </a:cubicBezTo>
                <a:lnTo>
                  <a:pt x="2032793" y="0"/>
                </a:lnTo>
                <a:lnTo>
                  <a:pt x="2095032" y="0"/>
                </a:lnTo>
                <a:cubicBezTo>
                  <a:pt x="2196025" y="0"/>
                  <a:pt x="2347515" y="0"/>
                  <a:pt x="2574748" y="0"/>
                </a:cubicBezTo>
                <a:lnTo>
                  <a:pt x="2712413" y="0"/>
                </a:lnTo>
                <a:lnTo>
                  <a:pt x="2724164" y="0"/>
                </a:lnTo>
                <a:lnTo>
                  <a:pt x="2806423" y="0"/>
                </a:lnTo>
                <a:lnTo>
                  <a:pt x="2975563" y="0"/>
                </a:lnTo>
                <a:lnTo>
                  <a:pt x="3029696" y="0"/>
                </a:lnTo>
                <a:lnTo>
                  <a:pt x="3216247" y="0"/>
                </a:lnTo>
                <a:lnTo>
                  <a:pt x="3464491" y="0"/>
                </a:lnTo>
                <a:lnTo>
                  <a:pt x="3476820" y="0"/>
                </a:lnTo>
                <a:lnTo>
                  <a:pt x="3508932" y="0"/>
                </a:lnTo>
                <a:cubicBezTo>
                  <a:pt x="3508932" y="0"/>
                  <a:pt x="3508932" y="0"/>
                  <a:pt x="3518154" y="0"/>
                </a:cubicBezTo>
                <a:lnTo>
                  <a:pt x="3563124" y="0"/>
                </a:lnTo>
                <a:lnTo>
                  <a:pt x="3568615" y="0"/>
                </a:lnTo>
                <a:lnTo>
                  <a:pt x="3582711" y="0"/>
                </a:lnTo>
                <a:lnTo>
                  <a:pt x="3607047" y="0"/>
                </a:lnTo>
                <a:lnTo>
                  <a:pt x="3711363" y="0"/>
                </a:lnTo>
                <a:lnTo>
                  <a:pt x="3757936" y="0"/>
                </a:lnTo>
                <a:lnTo>
                  <a:pt x="3914505" y="0"/>
                </a:lnTo>
                <a:lnTo>
                  <a:pt x="4099165" y="0"/>
                </a:lnTo>
                <a:cubicBezTo>
                  <a:pt x="4099165" y="0"/>
                  <a:pt x="4099165" y="0"/>
                  <a:pt x="4176573" y="0"/>
                </a:cubicBezTo>
                <a:cubicBezTo>
                  <a:pt x="4176573" y="0"/>
                  <a:pt x="4176573" y="0"/>
                  <a:pt x="4211043" y="0"/>
                </a:cubicBezTo>
                <a:lnTo>
                  <a:pt x="4249415" y="0"/>
                </a:lnTo>
                <a:lnTo>
                  <a:pt x="4292911" y="0"/>
                </a:lnTo>
                <a:cubicBezTo>
                  <a:pt x="4370470" y="0"/>
                  <a:pt x="4499735" y="0"/>
                  <a:pt x="4715176" y="0"/>
                </a:cubicBezTo>
                <a:lnTo>
                  <a:pt x="4749035" y="0"/>
                </a:lnTo>
                <a:lnTo>
                  <a:pt x="5107279" y="0"/>
                </a:lnTo>
                <a:lnTo>
                  <a:pt x="5446306" y="0"/>
                </a:lnTo>
                <a:lnTo>
                  <a:pt x="5654500" y="0"/>
                </a:lnTo>
                <a:lnTo>
                  <a:pt x="5879355" y="0"/>
                </a:lnTo>
                <a:lnTo>
                  <a:pt x="6374171" y="0"/>
                </a:lnTo>
                <a:lnTo>
                  <a:pt x="6382691" y="0"/>
                </a:lnTo>
                <a:cubicBezTo>
                  <a:pt x="6392367" y="0"/>
                  <a:pt x="6402043" y="5258"/>
                  <a:pt x="6406881" y="10516"/>
                </a:cubicBezTo>
                <a:cubicBezTo>
                  <a:pt x="6406881" y="10516"/>
                  <a:pt x="6411719" y="10516"/>
                  <a:pt x="6411719" y="15774"/>
                </a:cubicBezTo>
                <a:cubicBezTo>
                  <a:pt x="6411719" y="15774"/>
                  <a:pt x="6411719" y="15774"/>
                  <a:pt x="6412418" y="16534"/>
                </a:cubicBezTo>
                <a:lnTo>
                  <a:pt x="6413765" y="17998"/>
                </a:lnTo>
                <a:lnTo>
                  <a:pt x="6418286" y="21854"/>
                </a:lnTo>
                <a:cubicBezTo>
                  <a:pt x="6439669" y="40092"/>
                  <a:pt x="6525203" y="113046"/>
                  <a:pt x="6867337" y="404863"/>
                </a:cubicBezTo>
                <a:cubicBezTo>
                  <a:pt x="6885830" y="415379"/>
                  <a:pt x="6885830" y="436411"/>
                  <a:pt x="6867337" y="452185"/>
                </a:cubicBezTo>
                <a:cubicBezTo>
                  <a:pt x="6867337" y="452185"/>
                  <a:pt x="6867337" y="452185"/>
                  <a:pt x="6491457" y="772784"/>
                </a:cubicBezTo>
                <a:lnTo>
                  <a:pt x="6413765" y="839050"/>
                </a:lnTo>
                <a:lnTo>
                  <a:pt x="6411719" y="841273"/>
                </a:lnTo>
                <a:cubicBezTo>
                  <a:pt x="6411719" y="841273"/>
                  <a:pt x="6406881" y="841273"/>
                  <a:pt x="6406881" y="846531"/>
                </a:cubicBezTo>
                <a:cubicBezTo>
                  <a:pt x="6402043" y="851789"/>
                  <a:pt x="6392367" y="857047"/>
                  <a:pt x="6382691" y="857047"/>
                </a:cubicBezTo>
                <a:lnTo>
                  <a:pt x="6374171" y="857047"/>
                </a:lnTo>
                <a:lnTo>
                  <a:pt x="6368680" y="857047"/>
                </a:lnTo>
                <a:lnTo>
                  <a:pt x="6348221" y="857047"/>
                </a:lnTo>
                <a:lnTo>
                  <a:pt x="6330248" y="857047"/>
                </a:lnTo>
                <a:lnTo>
                  <a:pt x="6266353" y="857047"/>
                </a:lnTo>
                <a:lnTo>
                  <a:pt x="6225932" y="857047"/>
                </a:lnTo>
                <a:lnTo>
                  <a:pt x="6106926" y="857047"/>
                </a:lnTo>
                <a:lnTo>
                  <a:pt x="6022790" y="857047"/>
                </a:lnTo>
                <a:lnTo>
                  <a:pt x="5844088" y="857047"/>
                </a:lnTo>
                <a:lnTo>
                  <a:pt x="5687880" y="857047"/>
                </a:lnTo>
                <a:lnTo>
                  <a:pt x="5451985" y="857047"/>
                </a:lnTo>
                <a:lnTo>
                  <a:pt x="5188261" y="857047"/>
                </a:lnTo>
                <a:lnTo>
                  <a:pt x="4904764" y="857047"/>
                </a:lnTo>
                <a:lnTo>
                  <a:pt x="4490989" y="857047"/>
                </a:lnTo>
                <a:lnTo>
                  <a:pt x="4176573" y="857047"/>
                </a:lnTo>
                <a:cubicBezTo>
                  <a:pt x="4176573" y="857047"/>
                  <a:pt x="4176573" y="857047"/>
                  <a:pt x="4099165" y="857047"/>
                </a:cubicBezTo>
                <a:cubicBezTo>
                  <a:pt x="4099165" y="857047"/>
                  <a:pt x="4099165" y="857047"/>
                  <a:pt x="4089943" y="857047"/>
                </a:cubicBezTo>
                <a:lnTo>
                  <a:pt x="4057940" y="857047"/>
                </a:lnTo>
                <a:lnTo>
                  <a:pt x="4025386" y="857047"/>
                </a:lnTo>
                <a:cubicBezTo>
                  <a:pt x="3988496" y="857047"/>
                  <a:pt x="3933162" y="857047"/>
                  <a:pt x="3850160" y="857047"/>
                </a:cubicBezTo>
                <a:lnTo>
                  <a:pt x="3563124" y="857047"/>
                </a:lnTo>
                <a:lnTo>
                  <a:pt x="3550795" y="857047"/>
                </a:lnTo>
                <a:lnTo>
                  <a:pt x="3508932" y="857047"/>
                </a:lnTo>
                <a:cubicBezTo>
                  <a:pt x="3508932" y="857047"/>
                  <a:pt x="3508932" y="857047"/>
                  <a:pt x="3483683" y="857047"/>
                </a:cubicBezTo>
                <a:lnTo>
                  <a:pt x="3464491" y="857047"/>
                </a:lnTo>
                <a:lnTo>
                  <a:pt x="3452740" y="857047"/>
                </a:lnTo>
                <a:lnTo>
                  <a:pt x="3423719" y="857047"/>
                </a:lnTo>
                <a:lnTo>
                  <a:pt x="3370481" y="857047"/>
                </a:lnTo>
                <a:lnTo>
                  <a:pt x="3306946" y="857047"/>
                </a:lnTo>
                <a:lnTo>
                  <a:pt x="3147208" y="857047"/>
                </a:lnTo>
                <a:lnTo>
                  <a:pt x="3114429" y="857047"/>
                </a:lnTo>
                <a:lnTo>
                  <a:pt x="2960658" y="857047"/>
                </a:lnTo>
                <a:lnTo>
                  <a:pt x="2827230" y="857047"/>
                </a:lnTo>
                <a:lnTo>
                  <a:pt x="2712413" y="857047"/>
                </a:lnTo>
                <a:lnTo>
                  <a:pt x="2680242" y="857047"/>
                </a:lnTo>
                <a:lnTo>
                  <a:pt x="2603835" y="857047"/>
                </a:lnTo>
                <a:lnTo>
                  <a:pt x="2455042" y="857047"/>
                </a:lnTo>
                <a:lnTo>
                  <a:pt x="2426415" y="857047"/>
                </a:lnTo>
                <a:lnTo>
                  <a:pt x="2209736" y="857047"/>
                </a:lnTo>
                <a:lnTo>
                  <a:pt x="1893047" y="857047"/>
                </a:lnTo>
                <a:cubicBezTo>
                  <a:pt x="1893047" y="857047"/>
                  <a:pt x="1893047" y="857047"/>
                  <a:pt x="1885034" y="857047"/>
                </a:cubicBezTo>
                <a:lnTo>
                  <a:pt x="1843786" y="857047"/>
                </a:lnTo>
                <a:lnTo>
                  <a:pt x="1828944" y="857047"/>
                </a:lnTo>
                <a:cubicBezTo>
                  <a:pt x="1764840" y="857047"/>
                  <a:pt x="1636634" y="857047"/>
                  <a:pt x="1380221" y="857047"/>
                </a:cubicBezTo>
                <a:lnTo>
                  <a:pt x="1333065" y="857047"/>
                </a:lnTo>
                <a:cubicBezTo>
                  <a:pt x="1136016" y="857047"/>
                  <a:pt x="910816" y="857047"/>
                  <a:pt x="653445" y="857047"/>
                </a:cubicBezTo>
                <a:cubicBezTo>
                  <a:pt x="653445" y="857047"/>
                  <a:pt x="653445" y="857047"/>
                  <a:pt x="0" y="857047"/>
                </a:cubicBezTo>
                <a:cubicBezTo>
                  <a:pt x="0" y="857047"/>
                  <a:pt x="0" y="857047"/>
                  <a:pt x="0" y="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a:p>
        </p:txBody>
      </p:sp>
    </p:spTree>
    <p:extLst>
      <p:ext uri="{BB962C8B-B14F-4D97-AF65-F5344CB8AC3E}">
        <p14:creationId xmlns:p14="http://schemas.microsoft.com/office/powerpoint/2010/main" val="36226251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1D827C6-FCC2-C756-D5FD-DC5DC9DE8EB1}"/>
              </a:ext>
            </a:extLst>
          </p:cNvPr>
          <p:cNvSpPr txBox="1"/>
          <p:nvPr/>
        </p:nvSpPr>
        <p:spPr>
          <a:xfrm>
            <a:off x="1830246" y="130215"/>
            <a:ext cx="10730696"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dirty="0"/>
              <a:t>- El poder del monarca se situaba por encima de cualquier institución. </a:t>
            </a:r>
          </a:p>
          <a:p>
            <a:endParaRPr lang="es-ES" dirty="0"/>
          </a:p>
          <a:p>
            <a:r>
              <a:rPr lang="es-ES" dirty="0"/>
              <a:t>- Su labor era auxiliada por las Secretarías (actuales ministerios). Se crean las siguientes: Secretarías de Estado, Asuntos extranjeros, Gracia y Justicia, Guerra y Marina, Indias y Hacienda (1754)</a:t>
            </a:r>
          </a:p>
        </p:txBody>
      </p:sp>
      <p:sp>
        <p:nvSpPr>
          <p:cNvPr id="4" name="CuadroTexto 3">
            <a:extLst>
              <a:ext uri="{FF2B5EF4-FFF2-40B4-BE49-F238E27FC236}">
                <a16:creationId xmlns:a16="http://schemas.microsoft.com/office/drawing/2014/main" id="{2C8C1B2D-8603-71FB-A44D-E628B837BD94}"/>
              </a:ext>
            </a:extLst>
          </p:cNvPr>
          <p:cNvSpPr txBox="1"/>
          <p:nvPr/>
        </p:nvSpPr>
        <p:spPr>
          <a:xfrm>
            <a:off x="602848" y="2013512"/>
            <a:ext cx="11164746"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dirty="0"/>
              <a:t>- </a:t>
            </a:r>
            <a:r>
              <a:rPr lang="es-ES" u="sng" dirty="0"/>
              <a:t>Reorganización del territorio: </a:t>
            </a:r>
          </a:p>
          <a:p>
            <a:endParaRPr lang="es-ES" dirty="0"/>
          </a:p>
          <a:p>
            <a:pPr marL="285750" indent="-285750">
              <a:buFont typeface="Wingdings"/>
              <a:buChar char="v"/>
            </a:pPr>
            <a:r>
              <a:rPr lang="es-ES" dirty="0"/>
              <a:t>Eliminación de los antiguos virreinatos. </a:t>
            </a:r>
          </a:p>
          <a:p>
            <a:pPr marL="285750" indent="-285750">
              <a:buFont typeface="Wingdings"/>
              <a:buChar char="v"/>
            </a:pPr>
            <a:endParaRPr lang="es-ES" dirty="0"/>
          </a:p>
          <a:p>
            <a:pPr marL="285750" indent="-285750">
              <a:buFont typeface="Wingdings"/>
              <a:buChar char="v"/>
            </a:pPr>
            <a:r>
              <a:rPr lang="es-ES" dirty="0"/>
              <a:t>Creación de provincias gobernadas por </a:t>
            </a:r>
            <a:r>
              <a:rPr lang="es-ES" b="1" dirty="0"/>
              <a:t>capitanes generales</a:t>
            </a:r>
            <a:r>
              <a:rPr lang="es-ES" dirty="0"/>
              <a:t>, </a:t>
            </a:r>
            <a:r>
              <a:rPr lang="es-ES" b="1" dirty="0"/>
              <a:t>intendentes </a:t>
            </a:r>
            <a:r>
              <a:rPr lang="es-ES" dirty="0"/>
              <a:t>y generalizan los </a:t>
            </a:r>
            <a:r>
              <a:rPr lang="es-ES" b="1" dirty="0"/>
              <a:t>corregidores </a:t>
            </a:r>
            <a:r>
              <a:rPr lang="es-ES" dirty="0"/>
              <a:t>en cada ayuntamiento. </a:t>
            </a:r>
          </a:p>
          <a:p>
            <a:endParaRPr lang="es-ES" dirty="0"/>
          </a:p>
          <a:p>
            <a:pPr>
              <a:buFont typeface="Wingdings"/>
            </a:pPr>
            <a:endParaRPr lang="es-ES" dirty="0"/>
          </a:p>
          <a:p>
            <a:pPr>
              <a:buFont typeface="Wingdings"/>
            </a:pPr>
            <a:r>
              <a:rPr lang="es-ES" dirty="0"/>
              <a:t>- </a:t>
            </a:r>
            <a:r>
              <a:rPr lang="es-ES" u="sng" dirty="0"/>
              <a:t>Reorganización de la Hacienda: </a:t>
            </a:r>
          </a:p>
          <a:p>
            <a:pPr>
              <a:buFont typeface="Wingdings"/>
            </a:pPr>
            <a:endParaRPr lang="es-ES" dirty="0"/>
          </a:p>
          <a:p>
            <a:pPr>
              <a:buFont typeface="Wingdings"/>
            </a:pPr>
            <a:r>
              <a:rPr lang="es-ES" dirty="0"/>
              <a:t>La nueva administración entendía que para sanear la economía era imprescindible que todos los habitantes aportasen en relación a la riqueza, incluyendo los privilegiados. </a:t>
            </a:r>
          </a:p>
          <a:p>
            <a:pPr>
              <a:buFont typeface="Wingdings"/>
            </a:pPr>
            <a:endParaRPr lang="es-ES" dirty="0"/>
          </a:p>
          <a:p>
            <a:pPr marL="285750" indent="-285750">
              <a:buFont typeface="Wingdings"/>
              <a:buChar char="v"/>
            </a:pPr>
            <a:r>
              <a:rPr lang="es-ES" dirty="0"/>
              <a:t>Aprovechando el derecho de conquista, intentaron esa experiencia en los territorios de la Corona de Aragón: Valencia (equivalente y la talla), Aragón (única contribución) y Cataluña (el catastro).</a:t>
            </a:r>
          </a:p>
        </p:txBody>
      </p:sp>
    </p:spTree>
    <p:extLst>
      <p:ext uri="{BB962C8B-B14F-4D97-AF65-F5344CB8AC3E}">
        <p14:creationId xmlns:p14="http://schemas.microsoft.com/office/powerpoint/2010/main" val="37965282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82D6B3F-D036-42C7-3C75-C1A0CA529F0C}"/>
              </a:ext>
            </a:extLst>
          </p:cNvPr>
          <p:cNvSpPr txBox="1"/>
          <p:nvPr/>
        </p:nvSpPr>
        <p:spPr>
          <a:xfrm>
            <a:off x="976613" y="325537"/>
            <a:ext cx="10803037"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dirty="0"/>
              <a:t>El éxito obtenido, sobre todo en Cataluña, se intentó extender a toda España (con el catastro del Marqués de la Ensenada), pero las fuertes resistencias de los privilegiados impidieron su aplicación.</a:t>
            </a:r>
          </a:p>
        </p:txBody>
      </p:sp>
      <p:pic>
        <p:nvPicPr>
          <p:cNvPr id="4" name="Imagen 4" descr="Imagen que contiene Mapa&#10;&#10;Descripción generada automáticamente">
            <a:extLst>
              <a:ext uri="{FF2B5EF4-FFF2-40B4-BE49-F238E27FC236}">
                <a16:creationId xmlns:a16="http://schemas.microsoft.com/office/drawing/2014/main" id="{287F7BBD-0C4C-CE29-0E81-E68D5A174F85}"/>
              </a:ext>
            </a:extLst>
          </p:cNvPr>
          <p:cNvPicPr>
            <a:picLocks noChangeAspect="1"/>
          </p:cNvPicPr>
          <p:nvPr/>
        </p:nvPicPr>
        <p:blipFill>
          <a:blip r:embed="rId2"/>
          <a:stretch>
            <a:fillRect/>
          </a:stretch>
        </p:blipFill>
        <p:spPr>
          <a:xfrm>
            <a:off x="6643868" y="1017607"/>
            <a:ext cx="5550059" cy="5845214"/>
          </a:xfrm>
          <a:prstGeom prst="rect">
            <a:avLst/>
          </a:prstGeom>
        </p:spPr>
      </p:pic>
      <p:sp>
        <p:nvSpPr>
          <p:cNvPr id="5" name="CuadroTexto 4">
            <a:extLst>
              <a:ext uri="{FF2B5EF4-FFF2-40B4-BE49-F238E27FC236}">
                <a16:creationId xmlns:a16="http://schemas.microsoft.com/office/drawing/2014/main" id="{2A66643C-4203-454F-CE9E-2349D33AFD98}"/>
              </a:ext>
            </a:extLst>
          </p:cNvPr>
          <p:cNvSpPr txBox="1"/>
          <p:nvPr/>
        </p:nvSpPr>
        <p:spPr>
          <a:xfrm>
            <a:off x="1036898" y="1675917"/>
            <a:ext cx="4967468"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b="1" dirty="0"/>
              <a:t>Definición: </a:t>
            </a:r>
            <a:r>
              <a:rPr lang="es-ES" dirty="0"/>
              <a:t>Conjunto de documentos elaborados por el Marqués de la Ensenada durante el reinado de Fernando VI. </a:t>
            </a:r>
          </a:p>
          <a:p>
            <a:endParaRPr lang="es-ES" dirty="0"/>
          </a:p>
          <a:p>
            <a:r>
              <a:rPr lang="es-ES" dirty="0"/>
              <a:t>¿Qué recoge? Multitud de datos sobre la población, propiedades, cultivos o actividades económicas de cada pueblo y ciudad. </a:t>
            </a:r>
          </a:p>
          <a:p>
            <a:endParaRPr lang="es-ES" dirty="0"/>
          </a:p>
          <a:p>
            <a:r>
              <a:rPr lang="es-ES" dirty="0"/>
              <a:t>¿Cuál era su función? Crear un impuesto único, aunque no próspero. </a:t>
            </a:r>
          </a:p>
        </p:txBody>
      </p:sp>
    </p:spTree>
    <p:extLst>
      <p:ext uri="{BB962C8B-B14F-4D97-AF65-F5344CB8AC3E}">
        <p14:creationId xmlns:p14="http://schemas.microsoft.com/office/powerpoint/2010/main" val="30050330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0D95E8-1864-6B83-9656-4FE82B1A6B7B}"/>
              </a:ext>
            </a:extLst>
          </p:cNvPr>
          <p:cNvSpPr>
            <a:spLocks noGrp="1"/>
          </p:cNvSpPr>
          <p:nvPr>
            <p:ph type="title"/>
          </p:nvPr>
        </p:nvSpPr>
        <p:spPr>
          <a:xfrm>
            <a:off x="1695886" y="190059"/>
            <a:ext cx="9876243" cy="1280890"/>
          </a:xfrm>
        </p:spPr>
        <p:txBody>
          <a:bodyPr>
            <a:normAutofit/>
          </a:bodyPr>
          <a:lstStyle/>
          <a:p>
            <a:r>
              <a:rPr lang="es-ES" sz="3400" dirty="0"/>
              <a:t>LA PRÁCTICA DEL DESPOSTISMO ILUSTRADO. CARLOS III.</a:t>
            </a:r>
          </a:p>
        </p:txBody>
      </p:sp>
      <p:sp>
        <p:nvSpPr>
          <p:cNvPr id="3" name="CuadroTexto 2">
            <a:extLst>
              <a:ext uri="{FF2B5EF4-FFF2-40B4-BE49-F238E27FC236}">
                <a16:creationId xmlns:a16="http://schemas.microsoft.com/office/drawing/2014/main" id="{F22E8581-17D2-DAAF-7458-777C319D33E2}"/>
              </a:ext>
            </a:extLst>
          </p:cNvPr>
          <p:cNvSpPr txBox="1"/>
          <p:nvPr/>
        </p:nvSpPr>
        <p:spPr>
          <a:xfrm>
            <a:off x="1492652" y="1466125"/>
            <a:ext cx="9934936" cy="50783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dirty="0"/>
              <a:t>Introducción: </a:t>
            </a:r>
          </a:p>
          <a:p>
            <a:endParaRPr lang="es-ES" dirty="0"/>
          </a:p>
          <a:p>
            <a:r>
              <a:rPr lang="es-ES" b="1" dirty="0"/>
              <a:t>- Definir Antiguo Régimen:</a:t>
            </a:r>
            <a:r>
              <a:rPr lang="es-ES" dirty="0"/>
              <a:t> Sistema de organización política, social, económica y poblacional que rige en los gobiernos europeos desde los siglos XV al XVIII.</a:t>
            </a:r>
          </a:p>
          <a:p>
            <a:endParaRPr lang="es-ES" dirty="0"/>
          </a:p>
          <a:p>
            <a:r>
              <a:rPr lang="es-ES" dirty="0"/>
              <a:t>- Características: Gobierno absolutista. </a:t>
            </a:r>
          </a:p>
          <a:p>
            <a:endParaRPr lang="es-ES" dirty="0"/>
          </a:p>
          <a:p>
            <a:r>
              <a:rPr lang="es-ES" b="1" dirty="0"/>
              <a:t>- Definir Ilustración: </a:t>
            </a:r>
            <a:r>
              <a:rPr lang="es-ES" dirty="0"/>
              <a:t>Movimiento intelectual que se difundió por toda Europa durante el siglo XVIII. </a:t>
            </a:r>
          </a:p>
          <a:p>
            <a:endParaRPr lang="es-ES" dirty="0"/>
          </a:p>
          <a:p>
            <a:r>
              <a:rPr lang="es-ES" dirty="0"/>
              <a:t>- Fundamentos: </a:t>
            </a:r>
          </a:p>
          <a:p>
            <a:endParaRPr lang="es-ES" dirty="0"/>
          </a:p>
          <a:p>
            <a:pPr marL="285750" indent="-285750">
              <a:buFont typeface="Wingdings"/>
              <a:buChar char="v"/>
            </a:pPr>
            <a:r>
              <a:rPr lang="es-ES" dirty="0"/>
              <a:t>Humanismo renacentista, filosofía de Descartes, pensamiento político de John Locke y la revolución científica del siglo XVII. </a:t>
            </a:r>
          </a:p>
          <a:p>
            <a:endParaRPr lang="es-ES" dirty="0"/>
          </a:p>
          <a:p>
            <a:pPr marL="285750" indent="-285750">
              <a:buFont typeface="Wingdings"/>
              <a:buChar char="v"/>
            </a:pPr>
            <a:r>
              <a:rPr lang="es-ES" dirty="0"/>
              <a:t>Sus principios: Razón (único medio de conocimiento intelectual), confianza en el progreso, en la ciencia, el estudio de la naturaleza y la idea de felicidad como fin último del hombre.  </a:t>
            </a:r>
          </a:p>
        </p:txBody>
      </p:sp>
    </p:spTree>
    <p:extLst>
      <p:ext uri="{BB962C8B-B14F-4D97-AF65-F5344CB8AC3E}">
        <p14:creationId xmlns:p14="http://schemas.microsoft.com/office/powerpoint/2010/main" val="32063891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E555E06-261B-CE24-234E-F87D4D75FD1B}"/>
              </a:ext>
            </a:extLst>
          </p:cNvPr>
          <p:cNvSpPr txBox="1"/>
          <p:nvPr/>
        </p:nvSpPr>
        <p:spPr>
          <a:xfrm>
            <a:off x="1097183" y="373766"/>
            <a:ext cx="10706582" cy="56323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b="1" dirty="0"/>
              <a:t>Características Ilustración: </a:t>
            </a:r>
          </a:p>
          <a:p>
            <a:endParaRPr lang="es-ES" b="1" dirty="0"/>
          </a:p>
          <a:p>
            <a:r>
              <a:rPr lang="es-ES" dirty="0"/>
              <a:t>- Surge en Francia y se expande por toda Europa, denominándose al siglo XVIII como ``el siglo de las luces´´.</a:t>
            </a:r>
          </a:p>
          <a:p>
            <a:endParaRPr lang="es-ES" dirty="0"/>
          </a:p>
          <a:p>
            <a:r>
              <a:rPr lang="es-ES" dirty="0"/>
              <a:t>- Los ilustrados son sobre todo filósofos: Voltaire, Montesquieu, Rousseau. </a:t>
            </a:r>
          </a:p>
          <a:p>
            <a:endParaRPr lang="es-ES" dirty="0"/>
          </a:p>
          <a:p>
            <a:r>
              <a:rPr lang="es-ES" dirty="0"/>
              <a:t>- Someten a crítica los principios en los que se basaba la sociedad estamental.</a:t>
            </a:r>
          </a:p>
          <a:p>
            <a:endParaRPr lang="es-ES" dirty="0"/>
          </a:p>
          <a:p>
            <a:r>
              <a:rPr lang="es-ES" dirty="0"/>
              <a:t>- Criticaron la rígida organización económica, y también el dominio ideológico de la iglesia. </a:t>
            </a:r>
          </a:p>
          <a:p>
            <a:endParaRPr lang="es-ES" dirty="0"/>
          </a:p>
          <a:p>
            <a:r>
              <a:rPr lang="es-ES" dirty="0"/>
              <a:t>- La aplicación de la razón en el terreno político llevó a cuestionar la monarquía absoluta, Montesquieu (separación de poderes) y Rousseau (defiende el principio de soberanía popular). </a:t>
            </a:r>
          </a:p>
          <a:p>
            <a:endParaRPr lang="es-ES" dirty="0"/>
          </a:p>
          <a:p>
            <a:r>
              <a:rPr lang="es-ES" dirty="0"/>
              <a:t>- Otros ilustrados creyeron que la monarquía absoluta podía ser el tipo de Estado adecuada para introducir cambios en las estructuras sociales, económicas y culturales del país. </a:t>
            </a:r>
          </a:p>
          <a:p>
            <a:endParaRPr lang="es-ES" dirty="0"/>
          </a:p>
          <a:p>
            <a:r>
              <a:rPr lang="es-ES" dirty="0"/>
              <a:t>- La idea era apoyarse en el rey absoluto para que aplicase el sistema político de la Ilustración, Despotismo Ilustrado, ``todo para el pueblo, pero sin el pueblo´´. </a:t>
            </a:r>
          </a:p>
        </p:txBody>
      </p:sp>
    </p:spTree>
    <p:extLst>
      <p:ext uri="{BB962C8B-B14F-4D97-AF65-F5344CB8AC3E}">
        <p14:creationId xmlns:p14="http://schemas.microsoft.com/office/powerpoint/2010/main" val="19316293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C65025C-6E48-B4F8-B49E-EBFC55845B0E}"/>
              </a:ext>
            </a:extLst>
          </p:cNvPr>
          <p:cNvSpPr txBox="1"/>
          <p:nvPr/>
        </p:nvSpPr>
        <p:spPr>
          <a:xfrm>
            <a:off x="1468538" y="327949"/>
            <a:ext cx="10079620" cy="56323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b="1" dirty="0"/>
              <a:t>¿Cómo fue la ilustración española?</a:t>
            </a:r>
          </a:p>
          <a:p>
            <a:endParaRPr lang="es-ES" dirty="0"/>
          </a:p>
          <a:p>
            <a:endParaRPr lang="es-ES" dirty="0"/>
          </a:p>
          <a:p>
            <a:r>
              <a:rPr lang="es-ES" dirty="0"/>
              <a:t>- Lenta y muy difícil.</a:t>
            </a:r>
          </a:p>
          <a:p>
            <a:endParaRPr lang="es-ES" dirty="0"/>
          </a:p>
          <a:p>
            <a:r>
              <a:rPr lang="es-ES" dirty="0"/>
              <a:t>- ¿Por qué se obstaculizó su difusión? Ausencia de burguesía, el conservadurismo y el enorme peso de la Iglesia católica. </a:t>
            </a:r>
          </a:p>
          <a:p>
            <a:endParaRPr lang="es-ES" dirty="0"/>
          </a:p>
          <a:p>
            <a:r>
              <a:rPr lang="es-ES" dirty="0"/>
              <a:t>- 1750-1760 surge una nueva generación de pensadores (Feijoo, Campomanes, Cadalso, Jovellanos, Floridablanca, etc.). En sus escritos se critica de manera evidente el modelo social imperante en la España del siglo XVIII. Los unía el interés por la ciencia, el espíritu crítico y la idea de progreso.</a:t>
            </a:r>
          </a:p>
          <a:p>
            <a:endParaRPr lang="es-ES" dirty="0"/>
          </a:p>
          <a:p>
            <a:r>
              <a:rPr lang="es-ES" dirty="0"/>
              <a:t>- La educación se convierte en un objetivo prioritario, enfrentamiento directo con las órdenes religiosas. Necesidad de una enseñanza útil y práctica. </a:t>
            </a:r>
          </a:p>
          <a:p>
            <a:endParaRPr lang="es-ES" dirty="0"/>
          </a:p>
          <a:p>
            <a:r>
              <a:rPr lang="es-ES" dirty="0"/>
              <a:t>- La cuestión económica también preocupaba a los ilustrados españoles. Conscientes del atraso del país. ¿Por qué de este atraso? Gran cantidad de tierras amortizadas en manos de la nobleza y el clero, excesivo control sobre la actividad económica y desconocimiento de las nuevas técnicas e inventos aplicados en otros países. </a:t>
            </a:r>
          </a:p>
        </p:txBody>
      </p:sp>
    </p:spTree>
    <p:extLst>
      <p:ext uri="{BB962C8B-B14F-4D97-AF65-F5344CB8AC3E}">
        <p14:creationId xmlns:p14="http://schemas.microsoft.com/office/powerpoint/2010/main" val="6054261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C935ED8-468B-45A4-F154-1AAB185F5C5D}"/>
              </a:ext>
            </a:extLst>
          </p:cNvPr>
          <p:cNvSpPr txBox="1"/>
          <p:nvPr/>
        </p:nvSpPr>
        <p:spPr>
          <a:xfrm>
            <a:off x="976613" y="229082"/>
            <a:ext cx="10803037" cy="115416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2300" dirty="0"/>
              <a:t>La práctica del Despotismo Ilustrado: Carlos III (1759-1788).</a:t>
            </a:r>
          </a:p>
          <a:p>
            <a:endParaRPr lang="es-ES" sz="2300" dirty="0"/>
          </a:p>
          <a:p>
            <a:endParaRPr lang="es-ES" sz="2300" dirty="0"/>
          </a:p>
        </p:txBody>
      </p:sp>
      <p:pic>
        <p:nvPicPr>
          <p:cNvPr id="4" name="Imagen 4">
            <a:extLst>
              <a:ext uri="{FF2B5EF4-FFF2-40B4-BE49-F238E27FC236}">
                <a16:creationId xmlns:a16="http://schemas.microsoft.com/office/drawing/2014/main" id="{09949EFC-CC2C-9FE3-16B6-6B99DB96CBD3}"/>
              </a:ext>
            </a:extLst>
          </p:cNvPr>
          <p:cNvPicPr>
            <a:picLocks noChangeAspect="1"/>
          </p:cNvPicPr>
          <p:nvPr/>
        </p:nvPicPr>
        <p:blipFill>
          <a:blip r:embed="rId2"/>
          <a:stretch>
            <a:fillRect/>
          </a:stretch>
        </p:blipFill>
        <p:spPr>
          <a:xfrm>
            <a:off x="1290181" y="1388539"/>
            <a:ext cx="3369501" cy="4498455"/>
          </a:xfrm>
          <a:prstGeom prst="rect">
            <a:avLst/>
          </a:prstGeom>
        </p:spPr>
      </p:pic>
      <p:sp>
        <p:nvSpPr>
          <p:cNvPr id="5" name="CuadroTexto 4">
            <a:extLst>
              <a:ext uri="{FF2B5EF4-FFF2-40B4-BE49-F238E27FC236}">
                <a16:creationId xmlns:a16="http://schemas.microsoft.com/office/drawing/2014/main" id="{88CB1D3E-846F-E474-716B-3468010FAD68}"/>
              </a:ext>
            </a:extLst>
          </p:cNvPr>
          <p:cNvSpPr txBox="1"/>
          <p:nvPr/>
        </p:nvSpPr>
        <p:spPr>
          <a:xfrm>
            <a:off x="5195692" y="1878903"/>
            <a:ext cx="6576164"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dirty="0"/>
              <a:t>- Accede al trono español al morir su hermanastro Fernando VI sin descendencia directa.</a:t>
            </a:r>
          </a:p>
          <a:p>
            <a:endParaRPr lang="es-ES" dirty="0"/>
          </a:p>
          <a:p>
            <a:r>
              <a:rPr lang="es-ES" dirty="0"/>
              <a:t>- Tuvo contactos con las ideas ilustradas tras ser gobernador en Nápoles (1734-1759). </a:t>
            </a:r>
          </a:p>
          <a:p>
            <a:endParaRPr lang="es-ES" dirty="0"/>
          </a:p>
          <a:p>
            <a:r>
              <a:rPr lang="es-ES" dirty="0"/>
              <a:t>- Al iniciar su reinado en España se mostró partidario de incluir algunas ideas de progreso y racionalización ilustradas. Se inicia de esta manera la etapa de despotismo ilustrado en España. </a:t>
            </a:r>
          </a:p>
        </p:txBody>
      </p:sp>
    </p:spTree>
    <p:extLst>
      <p:ext uri="{BB962C8B-B14F-4D97-AF65-F5344CB8AC3E}">
        <p14:creationId xmlns:p14="http://schemas.microsoft.com/office/powerpoint/2010/main" val="20979490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DEB9413-B18E-A69F-E585-7CC256EDD149}"/>
              </a:ext>
            </a:extLst>
          </p:cNvPr>
          <p:cNvSpPr txBox="1"/>
          <p:nvPr/>
        </p:nvSpPr>
        <p:spPr>
          <a:xfrm>
            <a:off x="1383082" y="104384"/>
            <a:ext cx="1119513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dirty="0"/>
              <a:t>- Inicio bastante complicado debido a la fuerte oposición de los grupos privilegiados por su programa de reformas.</a:t>
            </a:r>
          </a:p>
        </p:txBody>
      </p:sp>
      <p:pic>
        <p:nvPicPr>
          <p:cNvPr id="4" name="Imagen 4" descr="Imagen que contiene persona, interior, hombre, sostener&#10;&#10;Descripción generada automáticamente">
            <a:extLst>
              <a:ext uri="{FF2B5EF4-FFF2-40B4-BE49-F238E27FC236}">
                <a16:creationId xmlns:a16="http://schemas.microsoft.com/office/drawing/2014/main" id="{7DAA1419-2B3D-7DEC-43C2-F54A03983657}"/>
              </a:ext>
            </a:extLst>
          </p:cNvPr>
          <p:cNvPicPr>
            <a:picLocks noChangeAspect="1"/>
          </p:cNvPicPr>
          <p:nvPr/>
        </p:nvPicPr>
        <p:blipFill>
          <a:blip r:embed="rId2"/>
          <a:stretch>
            <a:fillRect/>
          </a:stretch>
        </p:blipFill>
        <p:spPr>
          <a:xfrm>
            <a:off x="298537" y="1325077"/>
            <a:ext cx="2722323" cy="3404093"/>
          </a:xfrm>
          <a:prstGeom prst="rect">
            <a:avLst/>
          </a:prstGeom>
        </p:spPr>
      </p:pic>
      <p:pic>
        <p:nvPicPr>
          <p:cNvPr id="5" name="Imagen 5">
            <a:extLst>
              <a:ext uri="{FF2B5EF4-FFF2-40B4-BE49-F238E27FC236}">
                <a16:creationId xmlns:a16="http://schemas.microsoft.com/office/drawing/2014/main" id="{CB894B05-620B-3BDA-7FDF-F764C7E1FC19}"/>
              </a:ext>
            </a:extLst>
          </p:cNvPr>
          <p:cNvPicPr>
            <a:picLocks noChangeAspect="1"/>
          </p:cNvPicPr>
          <p:nvPr/>
        </p:nvPicPr>
        <p:blipFill>
          <a:blip r:embed="rId3"/>
          <a:stretch>
            <a:fillRect/>
          </a:stretch>
        </p:blipFill>
        <p:spPr>
          <a:xfrm>
            <a:off x="3534427" y="1327547"/>
            <a:ext cx="2743200" cy="3399151"/>
          </a:xfrm>
          <a:prstGeom prst="rect">
            <a:avLst/>
          </a:prstGeom>
        </p:spPr>
      </p:pic>
      <p:sp>
        <p:nvSpPr>
          <p:cNvPr id="6" name="CuadroTexto 5">
            <a:extLst>
              <a:ext uri="{FF2B5EF4-FFF2-40B4-BE49-F238E27FC236}">
                <a16:creationId xmlns:a16="http://schemas.microsoft.com/office/drawing/2014/main" id="{A4E70922-6CAA-932E-8911-EE6507530C8B}"/>
              </a:ext>
            </a:extLst>
          </p:cNvPr>
          <p:cNvSpPr txBox="1"/>
          <p:nvPr/>
        </p:nvSpPr>
        <p:spPr>
          <a:xfrm>
            <a:off x="1289136" y="4825129"/>
            <a:ext cx="213986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dirty="0"/>
              <a:t>Ministro Esquilache.</a:t>
            </a:r>
          </a:p>
        </p:txBody>
      </p:sp>
      <p:sp>
        <p:nvSpPr>
          <p:cNvPr id="7" name="CuadroTexto 6">
            <a:extLst>
              <a:ext uri="{FF2B5EF4-FFF2-40B4-BE49-F238E27FC236}">
                <a16:creationId xmlns:a16="http://schemas.microsoft.com/office/drawing/2014/main" id="{1E0D47D6-93B3-4151-1D99-B894CCE9454D}"/>
              </a:ext>
            </a:extLst>
          </p:cNvPr>
          <p:cNvSpPr txBox="1"/>
          <p:nvPr/>
        </p:nvSpPr>
        <p:spPr>
          <a:xfrm>
            <a:off x="3846534" y="4825130"/>
            <a:ext cx="230948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dirty="0"/>
              <a:t>Ministro Campomanes.</a:t>
            </a:r>
          </a:p>
        </p:txBody>
      </p:sp>
      <p:sp>
        <p:nvSpPr>
          <p:cNvPr id="8" name="CuadroTexto 7">
            <a:extLst>
              <a:ext uri="{FF2B5EF4-FFF2-40B4-BE49-F238E27FC236}">
                <a16:creationId xmlns:a16="http://schemas.microsoft.com/office/drawing/2014/main" id="{27B767C6-CAFA-E190-0EE9-7E348F0D1291}"/>
              </a:ext>
            </a:extLst>
          </p:cNvPr>
          <p:cNvSpPr txBox="1"/>
          <p:nvPr/>
        </p:nvSpPr>
        <p:spPr>
          <a:xfrm>
            <a:off x="6690985" y="1328280"/>
            <a:ext cx="5375753" cy="48013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dirty="0"/>
              <a:t>Política de reformas frenéticas: </a:t>
            </a:r>
          </a:p>
          <a:p>
            <a:endParaRPr lang="es-ES" dirty="0"/>
          </a:p>
          <a:p>
            <a:pPr marL="285750" indent="-285750">
              <a:buFont typeface="Wingdings"/>
              <a:buChar char="v"/>
            </a:pPr>
            <a:r>
              <a:rPr lang="es-ES" dirty="0"/>
              <a:t>Eliminación del poder temporal de la Inquisición.</a:t>
            </a:r>
          </a:p>
          <a:p>
            <a:pPr marL="285750" indent="-285750">
              <a:buFont typeface="Wingdings"/>
              <a:buChar char="v"/>
            </a:pPr>
            <a:r>
              <a:rPr lang="es-ES" dirty="0"/>
              <a:t>Establecimiento del Pase Regio obligando al permiso real para publicaciones de la Iglesia.</a:t>
            </a:r>
          </a:p>
          <a:p>
            <a:pPr marL="285750" indent="-285750">
              <a:buFont typeface="Wingdings"/>
              <a:buChar char="v"/>
            </a:pPr>
            <a:r>
              <a:rPr lang="es-ES" dirty="0"/>
              <a:t>Limitaciones a la vinculación d tierras por parte de la iglesia. </a:t>
            </a:r>
          </a:p>
          <a:p>
            <a:pPr marL="285750" indent="-285750">
              <a:buFont typeface="Wingdings"/>
              <a:buChar char="v"/>
            </a:pPr>
            <a:r>
              <a:rPr lang="es-ES" dirty="0"/>
              <a:t>Abolición de las aduanas interiores. </a:t>
            </a:r>
          </a:p>
          <a:p>
            <a:pPr marL="285750" indent="-285750">
              <a:buFont typeface="Wingdings"/>
              <a:buChar char="v"/>
            </a:pPr>
            <a:r>
              <a:rPr lang="es-ES" dirty="0"/>
              <a:t>Supresión de privilegios de la Mesta. </a:t>
            </a:r>
          </a:p>
          <a:p>
            <a:pPr marL="285750" indent="-285750">
              <a:buFont typeface="Wingdings"/>
              <a:buChar char="v"/>
            </a:pPr>
            <a:r>
              <a:rPr lang="es-ES" dirty="0"/>
              <a:t>Libertad de comercio de cereales. </a:t>
            </a:r>
          </a:p>
          <a:p>
            <a:pPr marL="285750" indent="-285750">
              <a:buFont typeface="Wingdings"/>
              <a:buChar char="v"/>
            </a:pPr>
            <a:r>
              <a:rPr lang="es-ES" dirty="0"/>
              <a:t>Control de la educación por parte del Estado.</a:t>
            </a:r>
          </a:p>
          <a:p>
            <a:pPr marL="285750" indent="-285750">
              <a:buFont typeface="Wingdings"/>
              <a:buChar char="v"/>
            </a:pPr>
            <a:r>
              <a:rPr lang="es-ES" dirty="0"/>
              <a:t>Apoyo a los estudiantes de facultades de Ciencias Aplicadas a los que no exigían limpieza de sangre. </a:t>
            </a:r>
          </a:p>
        </p:txBody>
      </p:sp>
    </p:spTree>
    <p:extLst>
      <p:ext uri="{BB962C8B-B14F-4D97-AF65-F5344CB8AC3E}">
        <p14:creationId xmlns:p14="http://schemas.microsoft.com/office/powerpoint/2010/main" val="6184879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86D92B3-F0BF-247B-AB8D-92498805EB4D}"/>
              </a:ext>
            </a:extLst>
          </p:cNvPr>
          <p:cNvSpPr txBox="1"/>
          <p:nvPr/>
        </p:nvSpPr>
        <p:spPr>
          <a:xfrm>
            <a:off x="1513561" y="138308"/>
            <a:ext cx="998167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dirty="0"/>
              <a:t>- La rapidez de las reformas y la ineficacia de alguna de ellas originaron el </a:t>
            </a:r>
            <a:r>
              <a:rPr lang="es-ES" b="1" dirty="0"/>
              <a:t>Motín de Esquilache en 1766.</a:t>
            </a:r>
          </a:p>
        </p:txBody>
      </p:sp>
      <p:pic>
        <p:nvPicPr>
          <p:cNvPr id="4" name="Imagen 4">
            <a:extLst>
              <a:ext uri="{FF2B5EF4-FFF2-40B4-BE49-F238E27FC236}">
                <a16:creationId xmlns:a16="http://schemas.microsoft.com/office/drawing/2014/main" id="{2210292A-92F0-A250-2763-5F73C69954E0}"/>
              </a:ext>
            </a:extLst>
          </p:cNvPr>
          <p:cNvPicPr>
            <a:picLocks noChangeAspect="1"/>
          </p:cNvPicPr>
          <p:nvPr/>
        </p:nvPicPr>
        <p:blipFill>
          <a:blip r:embed="rId2"/>
          <a:stretch>
            <a:fillRect/>
          </a:stretch>
        </p:blipFill>
        <p:spPr>
          <a:xfrm>
            <a:off x="215031" y="1204639"/>
            <a:ext cx="4663856" cy="2841215"/>
          </a:xfrm>
          <a:prstGeom prst="rect">
            <a:avLst/>
          </a:prstGeom>
        </p:spPr>
      </p:pic>
      <p:pic>
        <p:nvPicPr>
          <p:cNvPr id="5" name="Imagen 5" descr="Imagen que contiene viejo, tela, llenado, cubierto&#10;&#10;Descripción generada automáticamente">
            <a:extLst>
              <a:ext uri="{FF2B5EF4-FFF2-40B4-BE49-F238E27FC236}">
                <a16:creationId xmlns:a16="http://schemas.microsoft.com/office/drawing/2014/main" id="{7CE4C11E-3A9B-AF72-5C46-83054428FB88}"/>
              </a:ext>
            </a:extLst>
          </p:cNvPr>
          <p:cNvPicPr>
            <a:picLocks noChangeAspect="1"/>
          </p:cNvPicPr>
          <p:nvPr/>
        </p:nvPicPr>
        <p:blipFill>
          <a:blip r:embed="rId3"/>
          <a:stretch>
            <a:fillRect/>
          </a:stretch>
        </p:blipFill>
        <p:spPr>
          <a:xfrm>
            <a:off x="215030" y="4277229"/>
            <a:ext cx="4663857" cy="2510199"/>
          </a:xfrm>
          <a:prstGeom prst="rect">
            <a:avLst/>
          </a:prstGeom>
        </p:spPr>
      </p:pic>
      <p:sp>
        <p:nvSpPr>
          <p:cNvPr id="6" name="CuadroTexto 5">
            <a:extLst>
              <a:ext uri="{FF2B5EF4-FFF2-40B4-BE49-F238E27FC236}">
                <a16:creationId xmlns:a16="http://schemas.microsoft.com/office/drawing/2014/main" id="{A7C8FD6A-2220-AFEB-5D3B-7DB52C3361EC}"/>
              </a:ext>
            </a:extLst>
          </p:cNvPr>
          <p:cNvSpPr txBox="1"/>
          <p:nvPr/>
        </p:nvSpPr>
        <p:spPr>
          <a:xfrm>
            <a:off x="5388801" y="1030787"/>
            <a:ext cx="6667500" cy="56323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dirty="0"/>
              <a:t>- Revuelta de causas complejas, destacan:</a:t>
            </a:r>
          </a:p>
          <a:p>
            <a:endParaRPr lang="es-ES" dirty="0"/>
          </a:p>
          <a:p>
            <a:pPr marL="285750" indent="-285750">
              <a:buFont typeface="Courier New"/>
              <a:buChar char="o"/>
            </a:pPr>
            <a:r>
              <a:rPr lang="es-ES" dirty="0"/>
              <a:t>Malestar de la población por la escasez y el elevado precio de los alimentos. </a:t>
            </a:r>
          </a:p>
          <a:p>
            <a:pPr marL="285750" indent="-285750">
              <a:buFont typeface="Courier New"/>
              <a:buChar char="o"/>
            </a:pPr>
            <a:r>
              <a:rPr lang="es-ES" dirty="0"/>
              <a:t>Rechazo al excesivo poder de los altos cargos extranjeros.</a:t>
            </a:r>
          </a:p>
          <a:p>
            <a:pPr marL="285750" indent="-285750">
              <a:buFont typeface="Courier New"/>
              <a:buChar char="o"/>
            </a:pPr>
            <a:r>
              <a:rPr lang="es-ES" dirty="0"/>
              <a:t>Descontento de los privilegiados que veían como las reformas ilustradas reducían su poder e influencia. </a:t>
            </a:r>
          </a:p>
          <a:p>
            <a:pPr marL="285750" indent="-285750">
              <a:buFont typeface="Courier New"/>
              <a:buChar char="o"/>
            </a:pPr>
            <a:endParaRPr lang="es-ES" dirty="0"/>
          </a:p>
          <a:p>
            <a:r>
              <a:rPr lang="es-ES" dirty="0"/>
              <a:t>- Todo ello provocó una revuelta popular en Madrid contra las medidas de saneamiento y orden público tomadas por el ministro Esquilache.</a:t>
            </a:r>
          </a:p>
          <a:p>
            <a:endParaRPr lang="es-ES" dirty="0"/>
          </a:p>
          <a:p>
            <a:r>
              <a:rPr lang="es-ES" dirty="0"/>
              <a:t>- Ante la gravedad de la revuelta, Carlos III no tuvo más remedio que destituir a Esquilache, paralizar las reformas y contentar al pueblo (bajando el precio del aceite, pan, etc.)</a:t>
            </a:r>
          </a:p>
          <a:p>
            <a:endParaRPr lang="es-ES" dirty="0"/>
          </a:p>
          <a:p>
            <a:r>
              <a:rPr lang="es-ES" dirty="0"/>
              <a:t>- Con el exilio de Esquilache se inicia la segunda fase del gobierno de Carlos III. </a:t>
            </a:r>
          </a:p>
        </p:txBody>
      </p:sp>
    </p:spTree>
    <p:extLst>
      <p:ext uri="{BB962C8B-B14F-4D97-AF65-F5344CB8AC3E}">
        <p14:creationId xmlns:p14="http://schemas.microsoft.com/office/powerpoint/2010/main" val="23382524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119546C-B759-5FEE-2CAA-60D7C3DE290C}"/>
              </a:ext>
            </a:extLst>
          </p:cNvPr>
          <p:cNvSpPr txBox="1"/>
          <p:nvPr/>
        </p:nvSpPr>
        <p:spPr>
          <a:xfrm>
            <a:off x="887259" y="378390"/>
            <a:ext cx="11129897"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b="1" dirty="0"/>
              <a:t>Segunda etapa reinado de Carlos III: </a:t>
            </a:r>
          </a:p>
          <a:p>
            <a:endParaRPr lang="es-ES" b="1" dirty="0"/>
          </a:p>
          <a:p>
            <a:r>
              <a:rPr lang="es-ES" dirty="0"/>
              <a:t>- Coloca al frente de la administración a ministros y colaboradores españoles para realizar las reformas: Campomanes, Floridablanca y el Conde Aranda. </a:t>
            </a:r>
          </a:p>
          <a:p>
            <a:endParaRPr lang="es-ES" dirty="0"/>
          </a:p>
          <a:p>
            <a:r>
              <a:rPr lang="es-ES" dirty="0"/>
              <a:t>- Desde otros puestos públicos, ilustrados como Pablo Olavide o Gaspar Melchor de Jovellanos, estudiaron, informaron y propusieron una serie de reformas tendentes a la modernización del Estado. </a:t>
            </a:r>
          </a:p>
        </p:txBody>
      </p:sp>
      <p:pic>
        <p:nvPicPr>
          <p:cNvPr id="4" name="Imagen 4" descr="Hombre con saco y corbata&#10;&#10;Descripción generada automáticamente">
            <a:extLst>
              <a:ext uri="{FF2B5EF4-FFF2-40B4-BE49-F238E27FC236}">
                <a16:creationId xmlns:a16="http://schemas.microsoft.com/office/drawing/2014/main" id="{38E77692-E710-A049-47F6-942907C6BBB0}"/>
              </a:ext>
            </a:extLst>
          </p:cNvPr>
          <p:cNvPicPr>
            <a:picLocks noChangeAspect="1"/>
          </p:cNvPicPr>
          <p:nvPr/>
        </p:nvPicPr>
        <p:blipFill>
          <a:blip r:embed="rId2"/>
          <a:stretch>
            <a:fillRect/>
          </a:stretch>
        </p:blipFill>
        <p:spPr>
          <a:xfrm>
            <a:off x="8910181" y="2932615"/>
            <a:ext cx="2743200" cy="3289209"/>
          </a:xfrm>
          <a:prstGeom prst="rect">
            <a:avLst/>
          </a:prstGeom>
        </p:spPr>
      </p:pic>
      <p:pic>
        <p:nvPicPr>
          <p:cNvPr id="5" name="Imagen 5" descr="Imagen que contiene maleta, equipaje, hombre, traje&#10;&#10;Descripción generada automáticamente">
            <a:extLst>
              <a:ext uri="{FF2B5EF4-FFF2-40B4-BE49-F238E27FC236}">
                <a16:creationId xmlns:a16="http://schemas.microsoft.com/office/drawing/2014/main" id="{57B1A468-CD45-25AA-51BD-60836DABF379}"/>
              </a:ext>
            </a:extLst>
          </p:cNvPr>
          <p:cNvPicPr>
            <a:picLocks noChangeAspect="1"/>
          </p:cNvPicPr>
          <p:nvPr/>
        </p:nvPicPr>
        <p:blipFill>
          <a:blip r:embed="rId3"/>
          <a:stretch>
            <a:fillRect/>
          </a:stretch>
        </p:blipFill>
        <p:spPr>
          <a:xfrm>
            <a:off x="4171167" y="2935226"/>
            <a:ext cx="4507282" cy="3283984"/>
          </a:xfrm>
          <a:prstGeom prst="rect">
            <a:avLst/>
          </a:prstGeom>
        </p:spPr>
      </p:pic>
      <p:pic>
        <p:nvPicPr>
          <p:cNvPr id="6" name="Imagen 6">
            <a:extLst>
              <a:ext uri="{FF2B5EF4-FFF2-40B4-BE49-F238E27FC236}">
                <a16:creationId xmlns:a16="http://schemas.microsoft.com/office/drawing/2014/main" id="{B737943B-B160-7A82-2083-4273F867BF4E}"/>
              </a:ext>
            </a:extLst>
          </p:cNvPr>
          <p:cNvPicPr>
            <a:picLocks noChangeAspect="1"/>
          </p:cNvPicPr>
          <p:nvPr/>
        </p:nvPicPr>
        <p:blipFill>
          <a:blip r:embed="rId4"/>
          <a:stretch>
            <a:fillRect/>
          </a:stretch>
        </p:blipFill>
        <p:spPr>
          <a:xfrm>
            <a:off x="922827" y="2791216"/>
            <a:ext cx="2642839" cy="4114800"/>
          </a:xfrm>
          <a:prstGeom prst="rect">
            <a:avLst/>
          </a:prstGeom>
        </p:spPr>
      </p:pic>
    </p:spTree>
    <p:extLst>
      <p:ext uri="{BB962C8B-B14F-4D97-AF65-F5344CB8AC3E}">
        <p14:creationId xmlns:p14="http://schemas.microsoft.com/office/powerpoint/2010/main" val="37335934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15A6146-F76E-8A26-9BEF-CCC3DAE1F4D3}"/>
              </a:ext>
            </a:extLst>
          </p:cNvPr>
          <p:cNvSpPr txBox="1"/>
          <p:nvPr/>
        </p:nvSpPr>
        <p:spPr>
          <a:xfrm>
            <a:off x="561061" y="326198"/>
            <a:ext cx="11443047" cy="61863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b="1" dirty="0"/>
              <a:t>A) Legislación reformadora: </a:t>
            </a:r>
          </a:p>
          <a:p>
            <a:endParaRPr lang="es-ES" dirty="0"/>
          </a:p>
          <a:p>
            <a:pPr marL="285750" indent="-285750">
              <a:buFont typeface="Wingdings"/>
              <a:buChar char="q"/>
            </a:pPr>
            <a:r>
              <a:rPr lang="es-ES" dirty="0"/>
              <a:t>Ámbito religioso: Ilustrados como figuras regalistas. Se elimina la jurisdicción eclesiástica sobre los delitos. Expulsión de los jesuitas. </a:t>
            </a:r>
          </a:p>
          <a:p>
            <a:endParaRPr lang="es-ES" dirty="0"/>
          </a:p>
          <a:p>
            <a:pPr marL="285750" indent="-285750">
              <a:buFont typeface="Wingdings"/>
              <a:buChar char="q"/>
            </a:pPr>
            <a:r>
              <a:rPr lang="es-ES" dirty="0"/>
              <a:t>Cuestión social: Medidas para abolir algunos privilegios de la sociedad del Antiguo Régimen.</a:t>
            </a:r>
          </a:p>
          <a:p>
            <a:pPr marL="285750" indent="-285750">
              <a:buFont typeface="Wingdings"/>
              <a:buChar char="q"/>
            </a:pPr>
            <a:endParaRPr lang="es-ES" dirty="0"/>
          </a:p>
          <a:p>
            <a:pPr marL="285750" indent="-285750">
              <a:buFont typeface="Wingdings"/>
              <a:buChar char="q"/>
            </a:pPr>
            <a:r>
              <a:rPr lang="es-ES" dirty="0"/>
              <a:t>En la educación, se inició una reforma de estudios universitarios y de la enseñanzas medias. </a:t>
            </a:r>
          </a:p>
          <a:p>
            <a:pPr marL="285750" indent="-285750">
              <a:buFont typeface="Wingdings"/>
              <a:buChar char="q"/>
            </a:pPr>
            <a:endParaRPr lang="es-ES" dirty="0"/>
          </a:p>
          <a:p>
            <a:pPr marL="285750" indent="-285750">
              <a:buFont typeface="Wingdings"/>
              <a:buChar char="q"/>
            </a:pPr>
            <a:r>
              <a:rPr lang="es-ES" dirty="0"/>
              <a:t>En el terreno económico, para intentar acabar con las trabas que inmovilizaban la propiedad, entorpecían la libre circulación, se establecieron una serie de medidas:</a:t>
            </a:r>
          </a:p>
          <a:p>
            <a:endParaRPr lang="es-ES" dirty="0"/>
          </a:p>
          <a:p>
            <a:r>
              <a:rPr lang="es-ES" dirty="0"/>
              <a:t>- Limitación de los privilegios de la Mesta, apoyo a la propuesta de Olavide de colonización en Sierra Morena y proyectos de reforma agraria. </a:t>
            </a:r>
          </a:p>
          <a:p>
            <a:endParaRPr lang="es-ES" dirty="0"/>
          </a:p>
          <a:p>
            <a:r>
              <a:rPr lang="es-ES" dirty="0"/>
              <a:t>- Fomento de la libre circulación de mercancías. </a:t>
            </a:r>
          </a:p>
          <a:p>
            <a:endParaRPr lang="es-ES" dirty="0"/>
          </a:p>
          <a:p>
            <a:r>
              <a:rPr lang="es-ES" dirty="0"/>
              <a:t>- Apoyo a la actividad industrial. </a:t>
            </a:r>
          </a:p>
          <a:p>
            <a:endParaRPr lang="es-ES" dirty="0"/>
          </a:p>
          <a:p>
            <a:r>
              <a:rPr lang="es-ES" dirty="0"/>
              <a:t>- Moderación en la política impositiva. </a:t>
            </a:r>
          </a:p>
          <a:p>
            <a:endParaRPr lang="es-ES" dirty="0"/>
          </a:p>
          <a:p>
            <a:r>
              <a:rPr lang="es-ES" dirty="0"/>
              <a:t>- Creación de las Sociedades Económicas de Amigos del País. </a:t>
            </a:r>
          </a:p>
        </p:txBody>
      </p:sp>
    </p:spTree>
    <p:extLst>
      <p:ext uri="{BB962C8B-B14F-4D97-AF65-F5344CB8AC3E}">
        <p14:creationId xmlns:p14="http://schemas.microsoft.com/office/powerpoint/2010/main" val="14555853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5E5D45-9090-C7C2-3D6B-4CA1E2602DA3}"/>
              </a:ext>
            </a:extLst>
          </p:cNvPr>
          <p:cNvSpPr>
            <a:spLocks noGrp="1"/>
          </p:cNvSpPr>
          <p:nvPr>
            <p:ph type="title"/>
          </p:nvPr>
        </p:nvSpPr>
        <p:spPr>
          <a:xfrm>
            <a:off x="2154513" y="290083"/>
            <a:ext cx="8911687" cy="1280890"/>
          </a:xfrm>
        </p:spPr>
        <p:txBody>
          <a:bodyPr/>
          <a:lstStyle/>
          <a:p>
            <a:r>
              <a:rPr lang="es-ES" b="1" dirty="0"/>
              <a:t>INTRODUCCIÓN:</a:t>
            </a:r>
          </a:p>
        </p:txBody>
      </p:sp>
      <p:sp>
        <p:nvSpPr>
          <p:cNvPr id="3" name="CuadroTexto 2">
            <a:extLst>
              <a:ext uri="{FF2B5EF4-FFF2-40B4-BE49-F238E27FC236}">
                <a16:creationId xmlns:a16="http://schemas.microsoft.com/office/drawing/2014/main" id="{52CF051E-2377-D1F5-AFAF-5581FF1D3445}"/>
              </a:ext>
            </a:extLst>
          </p:cNvPr>
          <p:cNvSpPr txBox="1"/>
          <p:nvPr/>
        </p:nvSpPr>
        <p:spPr>
          <a:xfrm>
            <a:off x="1623163" y="1163876"/>
            <a:ext cx="10281780" cy="201593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2500" dirty="0"/>
              <a:t>- Paz de Westfalia (1648) y de los Pirineos (1659): España pierde su hegemonía en Europa. </a:t>
            </a:r>
          </a:p>
          <a:p>
            <a:endParaRPr lang="es-ES" sz="2500" dirty="0"/>
          </a:p>
          <a:p>
            <a:r>
              <a:rPr lang="es-ES" sz="2500" dirty="0"/>
              <a:t>- La falta de descendencia del rey Carlos II provoca que en España se perfilen dos candidatos:</a:t>
            </a:r>
          </a:p>
        </p:txBody>
      </p:sp>
      <p:pic>
        <p:nvPicPr>
          <p:cNvPr id="4" name="Imagen 4">
            <a:extLst>
              <a:ext uri="{FF2B5EF4-FFF2-40B4-BE49-F238E27FC236}">
                <a16:creationId xmlns:a16="http://schemas.microsoft.com/office/drawing/2014/main" id="{34959D9A-5CDF-3DB8-605E-F4F09719C6DB}"/>
              </a:ext>
            </a:extLst>
          </p:cNvPr>
          <p:cNvPicPr>
            <a:picLocks noChangeAspect="1"/>
          </p:cNvPicPr>
          <p:nvPr/>
        </p:nvPicPr>
        <p:blipFill>
          <a:blip r:embed="rId2"/>
          <a:stretch>
            <a:fillRect/>
          </a:stretch>
        </p:blipFill>
        <p:spPr>
          <a:xfrm>
            <a:off x="1864291" y="3788291"/>
            <a:ext cx="4006241" cy="2976596"/>
          </a:xfrm>
          <a:prstGeom prst="rect">
            <a:avLst/>
          </a:prstGeom>
        </p:spPr>
      </p:pic>
      <p:sp>
        <p:nvSpPr>
          <p:cNvPr id="5" name="Flecha: a la derecha 4">
            <a:extLst>
              <a:ext uri="{FF2B5EF4-FFF2-40B4-BE49-F238E27FC236}">
                <a16:creationId xmlns:a16="http://schemas.microsoft.com/office/drawing/2014/main" id="{5410021F-3AB6-E617-644B-37F5C6B90C89}"/>
              </a:ext>
            </a:extLst>
          </p:cNvPr>
          <p:cNvSpPr/>
          <p:nvPr/>
        </p:nvSpPr>
        <p:spPr>
          <a:xfrm>
            <a:off x="6094136" y="4874436"/>
            <a:ext cx="981205" cy="4801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6" name="Imagen 6">
            <a:extLst>
              <a:ext uri="{FF2B5EF4-FFF2-40B4-BE49-F238E27FC236}">
                <a16:creationId xmlns:a16="http://schemas.microsoft.com/office/drawing/2014/main" id="{8725831D-2A70-1CEF-E9E6-EA1181703142}"/>
              </a:ext>
            </a:extLst>
          </p:cNvPr>
          <p:cNvPicPr>
            <a:picLocks noChangeAspect="1"/>
          </p:cNvPicPr>
          <p:nvPr/>
        </p:nvPicPr>
        <p:blipFill>
          <a:blip r:embed="rId3"/>
          <a:stretch>
            <a:fillRect/>
          </a:stretch>
        </p:blipFill>
        <p:spPr>
          <a:xfrm>
            <a:off x="7532318" y="3785001"/>
            <a:ext cx="3880980" cy="2983176"/>
          </a:xfrm>
          <a:prstGeom prst="rect">
            <a:avLst/>
          </a:prstGeom>
        </p:spPr>
      </p:pic>
    </p:spTree>
    <p:extLst>
      <p:ext uri="{BB962C8B-B14F-4D97-AF65-F5344CB8AC3E}">
        <p14:creationId xmlns:p14="http://schemas.microsoft.com/office/powerpoint/2010/main" val="17329526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EFCB5D5-7428-D22F-DC1B-982A5EADE46C}"/>
              </a:ext>
            </a:extLst>
          </p:cNvPr>
          <p:cNvSpPr txBox="1"/>
          <p:nvPr/>
        </p:nvSpPr>
        <p:spPr>
          <a:xfrm>
            <a:off x="300102" y="221815"/>
            <a:ext cx="11651815"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b="1" dirty="0"/>
              <a:t>B) Los límites del reformismo borbónico:</a:t>
            </a:r>
          </a:p>
          <a:p>
            <a:endParaRPr lang="es-ES" dirty="0"/>
          </a:p>
          <a:p>
            <a:r>
              <a:rPr lang="es-ES" dirty="0"/>
              <a:t>- El despotismo ilustrado de Carlos III presenta en su conjunto un balance positivo. </a:t>
            </a:r>
          </a:p>
          <a:p>
            <a:endParaRPr lang="es-ES" dirty="0"/>
          </a:p>
          <a:p>
            <a:r>
              <a:rPr lang="es-ES" dirty="0"/>
              <a:t>- Los intentos de reforma agraria implicaban trastocar el poder los privilegiados, destruir la base de desigualdad civil sobre la que asentaba la propia monarquía absoluta.</a:t>
            </a:r>
          </a:p>
        </p:txBody>
      </p:sp>
      <p:pic>
        <p:nvPicPr>
          <p:cNvPr id="4" name="Imagen 4">
            <a:extLst>
              <a:ext uri="{FF2B5EF4-FFF2-40B4-BE49-F238E27FC236}">
                <a16:creationId xmlns:a16="http://schemas.microsoft.com/office/drawing/2014/main" id="{AB61CD78-3B31-7B7B-B013-028D0DC1D5D7}"/>
              </a:ext>
            </a:extLst>
          </p:cNvPr>
          <p:cNvPicPr>
            <a:picLocks noChangeAspect="1"/>
          </p:cNvPicPr>
          <p:nvPr/>
        </p:nvPicPr>
        <p:blipFill>
          <a:blip r:embed="rId2"/>
          <a:stretch>
            <a:fillRect/>
          </a:stretch>
        </p:blipFill>
        <p:spPr>
          <a:xfrm>
            <a:off x="6436290" y="2358025"/>
            <a:ext cx="5519802" cy="3686827"/>
          </a:xfrm>
          <a:prstGeom prst="rect">
            <a:avLst/>
          </a:prstGeom>
        </p:spPr>
      </p:pic>
      <p:sp>
        <p:nvSpPr>
          <p:cNvPr id="5" name="CuadroTexto 4">
            <a:extLst>
              <a:ext uri="{FF2B5EF4-FFF2-40B4-BE49-F238E27FC236}">
                <a16:creationId xmlns:a16="http://schemas.microsoft.com/office/drawing/2014/main" id="{3911CF66-F343-CD7E-70AD-B46549FB16BB}"/>
              </a:ext>
            </a:extLst>
          </p:cNvPr>
          <p:cNvSpPr txBox="1"/>
          <p:nvPr/>
        </p:nvSpPr>
        <p:spPr>
          <a:xfrm>
            <a:off x="568889" y="2445185"/>
            <a:ext cx="5467089"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dirty="0"/>
              <a:t>- Cuando la R. Francesa anunció el fin del viejo orden, el nuevo monarca </a:t>
            </a:r>
            <a:r>
              <a:rPr lang="es-ES" b="1" dirty="0"/>
              <a:t>Carlos IV (1788-1808)</a:t>
            </a:r>
            <a:r>
              <a:rPr lang="es-ES" dirty="0"/>
              <a:t> y gran parte de sus colaboradores fueron los primeros en observar con temor los efectos que las ideas ilustradas provocaban en la vecina Francia. </a:t>
            </a:r>
          </a:p>
          <a:p>
            <a:endParaRPr lang="es-ES" dirty="0"/>
          </a:p>
          <a:p>
            <a:r>
              <a:rPr lang="es-ES" dirty="0"/>
              <a:t>- Todo el trabajo desarrollado a lo largo del siglo XVIII se empezó a quebrar con la llegada de este rey al poder. </a:t>
            </a:r>
          </a:p>
        </p:txBody>
      </p:sp>
    </p:spTree>
    <p:extLst>
      <p:ext uri="{BB962C8B-B14F-4D97-AF65-F5344CB8AC3E}">
        <p14:creationId xmlns:p14="http://schemas.microsoft.com/office/powerpoint/2010/main" val="20216650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9B3E363-2AF5-453D-5B7F-6B191AFBC126}"/>
              </a:ext>
            </a:extLst>
          </p:cNvPr>
          <p:cNvSpPr txBox="1"/>
          <p:nvPr/>
        </p:nvSpPr>
        <p:spPr>
          <a:xfrm>
            <a:off x="600205" y="1296965"/>
            <a:ext cx="4892979"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dirty="0"/>
              <a:t>- La R. Francesa provocó la adopción de una serie de medidas por el miedo a que se extendiese la revolución: </a:t>
            </a:r>
          </a:p>
          <a:p>
            <a:endParaRPr lang="es-ES" dirty="0"/>
          </a:p>
          <a:p>
            <a:pPr marL="285750" indent="-285750">
              <a:buFont typeface="Wingdings"/>
              <a:buChar char="v"/>
            </a:pPr>
            <a:r>
              <a:rPr lang="es-ES" dirty="0"/>
              <a:t>El control de las publicaciones que entraban en España. </a:t>
            </a:r>
          </a:p>
          <a:p>
            <a:endParaRPr lang="es-ES" dirty="0"/>
          </a:p>
          <a:p>
            <a:pPr marL="285750" indent="-285750">
              <a:buFont typeface="Wingdings"/>
              <a:buChar char="v"/>
            </a:pPr>
            <a:r>
              <a:rPr lang="es-ES" dirty="0"/>
              <a:t>La censura de la prensa.</a:t>
            </a:r>
          </a:p>
          <a:p>
            <a:pPr marL="285750" indent="-285750">
              <a:buFont typeface="Wingdings"/>
              <a:buChar char="v"/>
            </a:pPr>
            <a:endParaRPr lang="es-ES" dirty="0"/>
          </a:p>
          <a:p>
            <a:pPr marL="285750" indent="-285750">
              <a:buFont typeface="Wingdings"/>
              <a:buChar char="v"/>
            </a:pPr>
            <a:r>
              <a:rPr lang="es-ES" dirty="0"/>
              <a:t>El control de las Sociedades Económicas de Amigos del País. </a:t>
            </a:r>
          </a:p>
          <a:p>
            <a:pPr marL="285750" indent="-285750">
              <a:buFont typeface="Wingdings"/>
              <a:buChar char="v"/>
            </a:pPr>
            <a:endParaRPr lang="es-ES" dirty="0"/>
          </a:p>
          <a:p>
            <a:r>
              <a:rPr lang="es-ES" dirty="0"/>
              <a:t>En conclusión: Todo aquello que el despotismo ilustrado había creado se convirtió de la noche a la mañana en sospechoso de tramar contra la Corona. </a:t>
            </a:r>
          </a:p>
        </p:txBody>
      </p:sp>
      <p:pic>
        <p:nvPicPr>
          <p:cNvPr id="4" name="Imagen 4">
            <a:extLst>
              <a:ext uri="{FF2B5EF4-FFF2-40B4-BE49-F238E27FC236}">
                <a16:creationId xmlns:a16="http://schemas.microsoft.com/office/drawing/2014/main" id="{52064767-A440-4DFE-0869-ECD5C73C9893}"/>
              </a:ext>
            </a:extLst>
          </p:cNvPr>
          <p:cNvPicPr>
            <a:picLocks noChangeAspect="1"/>
          </p:cNvPicPr>
          <p:nvPr/>
        </p:nvPicPr>
        <p:blipFill>
          <a:blip r:embed="rId2"/>
          <a:stretch>
            <a:fillRect/>
          </a:stretch>
        </p:blipFill>
        <p:spPr>
          <a:xfrm>
            <a:off x="7156537" y="1961922"/>
            <a:ext cx="3776597" cy="4844375"/>
          </a:xfrm>
          <a:prstGeom prst="rect">
            <a:avLst/>
          </a:prstGeom>
        </p:spPr>
      </p:pic>
      <p:sp>
        <p:nvSpPr>
          <p:cNvPr id="5" name="CuadroTexto 4">
            <a:extLst>
              <a:ext uri="{FF2B5EF4-FFF2-40B4-BE49-F238E27FC236}">
                <a16:creationId xmlns:a16="http://schemas.microsoft.com/office/drawing/2014/main" id="{25A5B6CB-8BCF-ECEF-5413-E730C3FA00B5}"/>
              </a:ext>
            </a:extLst>
          </p:cNvPr>
          <p:cNvSpPr txBox="1"/>
          <p:nvPr/>
        </p:nvSpPr>
        <p:spPr>
          <a:xfrm>
            <a:off x="6328253" y="853335"/>
            <a:ext cx="597595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dirty="0"/>
              <a:t>La revolución hizo a Carlos IV nombrar a </a:t>
            </a:r>
            <a:r>
              <a:rPr lang="es-ES" b="1" dirty="0"/>
              <a:t>Manuel Godoy </a:t>
            </a:r>
            <a:r>
              <a:rPr lang="es-ES" dirty="0"/>
              <a:t>como primer secretario. </a:t>
            </a:r>
          </a:p>
        </p:txBody>
      </p:sp>
    </p:spTree>
    <p:extLst>
      <p:ext uri="{BB962C8B-B14F-4D97-AF65-F5344CB8AC3E}">
        <p14:creationId xmlns:p14="http://schemas.microsoft.com/office/powerpoint/2010/main" val="10194475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78DA2D7-3A93-6505-0CEC-3654EBA87CD7}"/>
              </a:ext>
            </a:extLst>
          </p:cNvPr>
          <p:cNvSpPr txBox="1"/>
          <p:nvPr/>
        </p:nvSpPr>
        <p:spPr>
          <a:xfrm>
            <a:off x="362732" y="198328"/>
            <a:ext cx="6260404" cy="61863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dirty="0"/>
              <a:t>- </a:t>
            </a:r>
            <a:r>
              <a:rPr lang="es-ES" b="1" dirty="0"/>
              <a:t>Ejecución de Luis XVI factor clave. </a:t>
            </a:r>
          </a:p>
          <a:p>
            <a:endParaRPr lang="es-ES" b="1" dirty="0"/>
          </a:p>
          <a:p>
            <a:r>
              <a:rPr lang="es-ES" dirty="0"/>
              <a:t>- La guerra con Francia se iniciaba de nuevo.</a:t>
            </a:r>
          </a:p>
          <a:p>
            <a:endParaRPr lang="es-ES" dirty="0"/>
          </a:p>
          <a:p>
            <a:r>
              <a:rPr lang="es-ES" dirty="0"/>
              <a:t>- Tras algunos éxitos en el Rosellón, el ejército francés atravesó los Pirineos y ocupó parte de Guipúzcoa y Cataluña. </a:t>
            </a:r>
          </a:p>
          <a:p>
            <a:endParaRPr lang="es-ES" dirty="0"/>
          </a:p>
          <a:p>
            <a:r>
              <a:rPr lang="es-ES" dirty="0"/>
              <a:t>- Receloso con la lealtad de estos últimos a la Corona, Godoy firmó la paz apresuradamente con Francia en el </a:t>
            </a:r>
            <a:r>
              <a:rPr lang="es-ES" b="1" dirty="0"/>
              <a:t>Tratado de Basilea (1795) </a:t>
            </a:r>
            <a:r>
              <a:rPr lang="es-ES" dirty="0"/>
              <a:t>a cambio de entregar la isla de Santo Domingo a los franceses y recuperar los territorios ocupados de esta lado de los Pirineos. </a:t>
            </a:r>
          </a:p>
          <a:p>
            <a:endParaRPr lang="es-ES" dirty="0"/>
          </a:p>
          <a:p>
            <a:r>
              <a:rPr lang="es-ES" dirty="0"/>
              <a:t>- La debilidad de la Corona y las ansias de poder permitieron una alianza con Napoleón para la </a:t>
            </a:r>
            <a:r>
              <a:rPr lang="es-ES" b="1" dirty="0"/>
              <a:t>conquista de Portugal en 1801</a:t>
            </a:r>
            <a:r>
              <a:rPr lang="es-ES" dirty="0"/>
              <a:t> (Guerras de las Naranjas.) </a:t>
            </a:r>
          </a:p>
          <a:p>
            <a:endParaRPr lang="es-ES" dirty="0"/>
          </a:p>
          <a:p>
            <a:r>
              <a:rPr lang="es-ES" dirty="0"/>
              <a:t>- La entrada y ocupación de las tropas francesas en España en el año 1808 fue el fin del Antiguo Régimen y el origen de la Guerra de Independencia. </a:t>
            </a:r>
          </a:p>
        </p:txBody>
      </p:sp>
      <p:pic>
        <p:nvPicPr>
          <p:cNvPr id="4" name="Imagen 4">
            <a:extLst>
              <a:ext uri="{FF2B5EF4-FFF2-40B4-BE49-F238E27FC236}">
                <a16:creationId xmlns:a16="http://schemas.microsoft.com/office/drawing/2014/main" id="{FFDC39AF-315D-A2C3-92EC-10D8FE16C0C1}"/>
              </a:ext>
            </a:extLst>
          </p:cNvPr>
          <p:cNvPicPr>
            <a:picLocks noChangeAspect="1"/>
          </p:cNvPicPr>
          <p:nvPr/>
        </p:nvPicPr>
        <p:blipFill>
          <a:blip r:embed="rId2"/>
          <a:stretch>
            <a:fillRect/>
          </a:stretch>
        </p:blipFill>
        <p:spPr>
          <a:xfrm>
            <a:off x="6874701" y="194220"/>
            <a:ext cx="5102268" cy="3369367"/>
          </a:xfrm>
          <a:prstGeom prst="rect">
            <a:avLst/>
          </a:prstGeom>
        </p:spPr>
      </p:pic>
      <p:pic>
        <p:nvPicPr>
          <p:cNvPr id="5" name="Imagen 5" descr="Imagen que contiene animal, tabla, hombre, joven&#10;&#10;Descripción generada automáticamente">
            <a:extLst>
              <a:ext uri="{FF2B5EF4-FFF2-40B4-BE49-F238E27FC236}">
                <a16:creationId xmlns:a16="http://schemas.microsoft.com/office/drawing/2014/main" id="{D0A9774F-D585-1A89-2E1F-63F7E413B5B7}"/>
              </a:ext>
            </a:extLst>
          </p:cNvPr>
          <p:cNvPicPr>
            <a:picLocks noChangeAspect="1"/>
          </p:cNvPicPr>
          <p:nvPr/>
        </p:nvPicPr>
        <p:blipFill>
          <a:blip r:embed="rId3"/>
          <a:stretch>
            <a:fillRect/>
          </a:stretch>
        </p:blipFill>
        <p:spPr>
          <a:xfrm>
            <a:off x="6613742" y="3650928"/>
            <a:ext cx="5342350" cy="3000802"/>
          </a:xfrm>
          <a:prstGeom prst="rect">
            <a:avLst/>
          </a:prstGeom>
        </p:spPr>
      </p:pic>
    </p:spTree>
    <p:extLst>
      <p:ext uri="{BB962C8B-B14F-4D97-AF65-F5344CB8AC3E}">
        <p14:creationId xmlns:p14="http://schemas.microsoft.com/office/powerpoint/2010/main" val="3506044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4EA43F-E7C3-67AF-B39F-9BAA816D6097}"/>
              </a:ext>
            </a:extLst>
          </p:cNvPr>
          <p:cNvSpPr>
            <a:spLocks noGrp="1"/>
          </p:cNvSpPr>
          <p:nvPr>
            <p:ph type="title"/>
          </p:nvPr>
        </p:nvSpPr>
        <p:spPr>
          <a:xfrm>
            <a:off x="1744114" y="161123"/>
            <a:ext cx="8911687" cy="1280890"/>
          </a:xfrm>
        </p:spPr>
        <p:txBody>
          <a:bodyPr>
            <a:normAutofit/>
          </a:bodyPr>
          <a:lstStyle/>
          <a:p>
            <a:r>
              <a:rPr lang="es-ES" sz="3500" dirty="0"/>
              <a:t>LA POLÍTICA ECONÓMICA DE LOS BORBONES:</a:t>
            </a:r>
          </a:p>
        </p:txBody>
      </p:sp>
      <p:sp>
        <p:nvSpPr>
          <p:cNvPr id="3" name="CuadroTexto 2">
            <a:extLst>
              <a:ext uri="{FF2B5EF4-FFF2-40B4-BE49-F238E27FC236}">
                <a16:creationId xmlns:a16="http://schemas.microsoft.com/office/drawing/2014/main" id="{0B7C1FB0-EFD4-C71C-BE09-A454D6F632FC}"/>
              </a:ext>
            </a:extLst>
          </p:cNvPr>
          <p:cNvSpPr txBox="1"/>
          <p:nvPr/>
        </p:nvSpPr>
        <p:spPr>
          <a:xfrm>
            <a:off x="297394" y="1547023"/>
            <a:ext cx="6710906" cy="53553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dirty="0"/>
              <a:t>- Primera mitad del siglo XVIII los borbones procuraron </a:t>
            </a:r>
            <a:r>
              <a:rPr lang="es-ES" b="1" dirty="0"/>
              <a:t>estimular la actividad industrial y comercial</a:t>
            </a:r>
            <a:r>
              <a:rPr lang="es-ES" dirty="0"/>
              <a:t> siguiendo los principios mercantilistas: </a:t>
            </a:r>
          </a:p>
          <a:p>
            <a:endParaRPr lang="es-ES" dirty="0"/>
          </a:p>
          <a:p>
            <a:pPr marL="285750" indent="-285750">
              <a:buFont typeface="Wingdings"/>
              <a:buChar char="v"/>
            </a:pPr>
            <a:r>
              <a:rPr lang="es-ES" dirty="0"/>
              <a:t>Reorganización del monopolio del comercio con América. </a:t>
            </a:r>
          </a:p>
          <a:p>
            <a:pPr marL="285750" indent="-285750">
              <a:buFont typeface="Wingdings"/>
              <a:buChar char="v"/>
            </a:pPr>
            <a:endParaRPr lang="es-ES" dirty="0"/>
          </a:p>
          <a:p>
            <a:pPr marL="285750" indent="-285750">
              <a:buFont typeface="Wingdings"/>
              <a:buChar char="v"/>
            </a:pPr>
            <a:r>
              <a:rPr lang="es-ES" dirty="0"/>
              <a:t>Se protegió la producción industrial. </a:t>
            </a:r>
          </a:p>
          <a:p>
            <a:endParaRPr lang="es-ES" dirty="0"/>
          </a:p>
          <a:p>
            <a:pPr>
              <a:buFont typeface="Wingdings"/>
            </a:pPr>
            <a:endParaRPr lang="es-ES" dirty="0"/>
          </a:p>
          <a:p>
            <a:pPr>
              <a:buFont typeface="Wingdings"/>
            </a:pPr>
            <a:r>
              <a:rPr lang="es-ES" dirty="0"/>
              <a:t>- </a:t>
            </a:r>
            <a:r>
              <a:rPr lang="es-ES" b="1" dirty="0"/>
              <a:t>Situación del campo español </a:t>
            </a:r>
            <a:r>
              <a:rPr lang="es-ES" dirty="0"/>
              <a:t>muy delicada debido a que continuaban los problemas heredados del sistema señorial medieval. Problemas recogidos mediante informes que formaron un Expediente General. Ejemplo: Informe de Ley Agraria de Jovellanos (1795). </a:t>
            </a:r>
          </a:p>
          <a:p>
            <a:pPr>
              <a:buFont typeface="Wingdings"/>
            </a:pPr>
            <a:endParaRPr lang="es-ES" dirty="0"/>
          </a:p>
          <a:p>
            <a:pPr>
              <a:buFont typeface="Wingdings"/>
            </a:pPr>
            <a:endParaRPr lang="es-ES" dirty="0"/>
          </a:p>
          <a:p>
            <a:pPr>
              <a:buFont typeface="Wingdings"/>
            </a:pPr>
            <a:r>
              <a:rPr lang="es-ES" dirty="0"/>
              <a:t>- </a:t>
            </a:r>
            <a:r>
              <a:rPr lang="es-ES" b="1" dirty="0"/>
              <a:t>Política Industrial</a:t>
            </a:r>
            <a:r>
              <a:rPr lang="es-ES" dirty="0"/>
              <a:t>, creación de multitud de fábricas, denominadas ``Reales Fábricas´´. </a:t>
            </a:r>
          </a:p>
        </p:txBody>
      </p:sp>
      <p:pic>
        <p:nvPicPr>
          <p:cNvPr id="4" name="Imagen 4" descr="Texto, Carta&#10;&#10;Descripción generada automáticamente">
            <a:extLst>
              <a:ext uri="{FF2B5EF4-FFF2-40B4-BE49-F238E27FC236}">
                <a16:creationId xmlns:a16="http://schemas.microsoft.com/office/drawing/2014/main" id="{3DBD3312-B157-8171-7930-01FC1F977E93}"/>
              </a:ext>
            </a:extLst>
          </p:cNvPr>
          <p:cNvPicPr>
            <a:picLocks noChangeAspect="1"/>
          </p:cNvPicPr>
          <p:nvPr/>
        </p:nvPicPr>
        <p:blipFill>
          <a:blip r:embed="rId2"/>
          <a:stretch>
            <a:fillRect/>
          </a:stretch>
        </p:blipFill>
        <p:spPr>
          <a:xfrm>
            <a:off x="7239184" y="1204586"/>
            <a:ext cx="4665576" cy="5482224"/>
          </a:xfrm>
          <a:prstGeom prst="rect">
            <a:avLst/>
          </a:prstGeom>
        </p:spPr>
      </p:pic>
    </p:spTree>
    <p:extLst>
      <p:ext uri="{BB962C8B-B14F-4D97-AF65-F5344CB8AC3E}">
        <p14:creationId xmlns:p14="http://schemas.microsoft.com/office/powerpoint/2010/main" val="38375677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91887FB-0C89-FACF-7795-400708DFADD3}"/>
              </a:ext>
            </a:extLst>
          </p:cNvPr>
          <p:cNvSpPr txBox="1"/>
          <p:nvPr/>
        </p:nvSpPr>
        <p:spPr>
          <a:xfrm>
            <a:off x="759391" y="1291746"/>
            <a:ext cx="11338664"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dirty="0"/>
              <a:t>- Aplicación de innovaciones técnicas de todo tipo, figura importante de Inglaterra. </a:t>
            </a:r>
          </a:p>
          <a:p>
            <a:endParaRPr lang="es-ES" dirty="0"/>
          </a:p>
          <a:p>
            <a:r>
              <a:rPr lang="es-ES" dirty="0"/>
              <a:t>- Control llevado a cabo por r</a:t>
            </a:r>
            <a:r>
              <a:rPr lang="es-ES" b="1" dirty="0"/>
              <a:t>epresentantes del Estado</a:t>
            </a:r>
            <a:r>
              <a:rPr lang="es-ES" dirty="0"/>
              <a:t>, objetivo: Satisfacer con productos del país la demanda de artículos de lujo de los estamentos privilegiados e, incluso, exportarlos. </a:t>
            </a:r>
          </a:p>
          <a:p>
            <a:endParaRPr lang="es-ES" dirty="0"/>
          </a:p>
          <a:p>
            <a:r>
              <a:rPr lang="es-ES" dirty="0"/>
              <a:t>- </a:t>
            </a:r>
            <a:r>
              <a:rPr lang="es-ES" b="1" dirty="0"/>
              <a:t>Fracaso </a:t>
            </a:r>
            <a:r>
              <a:rPr lang="es-ES" dirty="0"/>
              <a:t>por el excesivo control burocrático y por no aplicar técnicas de producción avanzadas (productos excesivamente caros).</a:t>
            </a:r>
          </a:p>
          <a:p>
            <a:endParaRPr lang="es-ES" dirty="0"/>
          </a:p>
          <a:p>
            <a:r>
              <a:rPr lang="es-ES" dirty="0"/>
              <a:t>- Lo que sí se produjo es </a:t>
            </a:r>
            <a:r>
              <a:rPr lang="es-ES" b="1" dirty="0"/>
              <a:t>una revolución industrial</a:t>
            </a:r>
            <a:r>
              <a:rPr lang="es-ES" dirty="0"/>
              <a:t>, extendida principalmente en la periferia: Valencia, Málaga, Cádiz, Barcelona, Santander, Bilbao, etc. </a:t>
            </a:r>
          </a:p>
          <a:p>
            <a:endParaRPr lang="es-ES" dirty="0"/>
          </a:p>
          <a:p>
            <a:r>
              <a:rPr lang="es-ES" dirty="0"/>
              <a:t>- </a:t>
            </a:r>
            <a:r>
              <a:rPr lang="es-ES" b="1" dirty="0"/>
              <a:t>Gran fomento de la construcción naval en astilleros reales</a:t>
            </a:r>
            <a:r>
              <a:rPr lang="es-ES" dirty="0"/>
              <a:t>, con la idea de facilitar el comercio por mar y la flota de guerra. </a:t>
            </a:r>
          </a:p>
          <a:p>
            <a:endParaRPr lang="es-ES" dirty="0"/>
          </a:p>
          <a:p>
            <a:r>
              <a:rPr lang="es-ES" dirty="0"/>
              <a:t>- </a:t>
            </a:r>
            <a:r>
              <a:rPr lang="es-ES" b="1" dirty="0"/>
              <a:t>Conclusión: </a:t>
            </a:r>
            <a:r>
              <a:rPr lang="es-ES" dirty="0"/>
              <a:t>Hacia 1760, por primera vez en la historia, las regiones del litoral superan a las del interior en población, recursos y nivel de vida. </a:t>
            </a:r>
          </a:p>
        </p:txBody>
      </p:sp>
    </p:spTree>
    <p:extLst>
      <p:ext uri="{BB962C8B-B14F-4D97-AF65-F5344CB8AC3E}">
        <p14:creationId xmlns:p14="http://schemas.microsoft.com/office/powerpoint/2010/main" val="19354718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D59D951-DAA9-88D5-F28D-25A756987962}"/>
              </a:ext>
            </a:extLst>
          </p:cNvPr>
          <p:cNvSpPr txBox="1"/>
          <p:nvPr/>
        </p:nvSpPr>
        <p:spPr>
          <a:xfrm>
            <a:off x="260959" y="2609"/>
            <a:ext cx="7940980" cy="67403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dirty="0"/>
              <a:t>- Destaca la </a:t>
            </a:r>
            <a:r>
              <a:rPr lang="es-ES" b="1" dirty="0"/>
              <a:t>situación de Cataluña</a:t>
            </a:r>
            <a:r>
              <a:rPr lang="es-ES" dirty="0"/>
              <a:t>, importante despegue económico durante el siglo XVIII. </a:t>
            </a:r>
          </a:p>
          <a:p>
            <a:endParaRPr lang="es-ES" dirty="0"/>
          </a:p>
          <a:p>
            <a:r>
              <a:rPr lang="es-ES" b="1" dirty="0"/>
              <a:t>- Causas: </a:t>
            </a:r>
          </a:p>
          <a:p>
            <a:endParaRPr lang="es-ES" dirty="0"/>
          </a:p>
          <a:p>
            <a:pPr marL="285750" indent="-285750">
              <a:buFont typeface="Wingdings"/>
              <a:buChar char="v"/>
            </a:pPr>
            <a:r>
              <a:rPr lang="es-ES" dirty="0"/>
              <a:t>Crecimiento agrícola.</a:t>
            </a:r>
          </a:p>
          <a:p>
            <a:pPr marL="285750" indent="-285750">
              <a:buFont typeface="Wingdings"/>
              <a:buChar char="v"/>
            </a:pPr>
            <a:endParaRPr lang="es-ES" dirty="0"/>
          </a:p>
          <a:p>
            <a:pPr marL="285750" indent="-285750">
              <a:buFont typeface="Wingdings"/>
              <a:buChar char="v"/>
            </a:pPr>
            <a:r>
              <a:rPr lang="es-ES" dirty="0"/>
              <a:t>Fabricación de indianas (telas de algodón estampadas), creciente industrial textil. </a:t>
            </a:r>
          </a:p>
          <a:p>
            <a:pPr marL="285750" indent="-285750">
              <a:buFont typeface="Wingdings"/>
              <a:buChar char="v"/>
            </a:pPr>
            <a:endParaRPr lang="es-ES" dirty="0"/>
          </a:p>
          <a:p>
            <a:pPr marL="285750" indent="-285750">
              <a:buFont typeface="Wingdings"/>
              <a:buChar char="v"/>
            </a:pPr>
            <a:r>
              <a:rPr lang="es-ES" dirty="0"/>
              <a:t>La expansión de la producción se vio favorecida por la liberalización del comercio con el resto de España y con América. </a:t>
            </a:r>
          </a:p>
          <a:p>
            <a:pPr marL="285750" indent="-285750">
              <a:buFont typeface="Wingdings"/>
              <a:buChar char="v"/>
            </a:pPr>
            <a:endParaRPr lang="es-ES" dirty="0"/>
          </a:p>
          <a:p>
            <a:pPr marL="285750" indent="-285750">
              <a:buFont typeface="Wingdings"/>
              <a:buChar char="v"/>
            </a:pPr>
            <a:endParaRPr lang="es-ES" dirty="0"/>
          </a:p>
          <a:p>
            <a:pPr marL="285750" indent="-285750">
              <a:buFont typeface="Wingdings"/>
              <a:buChar char="v"/>
            </a:pPr>
            <a:endParaRPr lang="es-ES" dirty="0"/>
          </a:p>
          <a:p>
            <a:r>
              <a:rPr lang="es-ES" dirty="0"/>
              <a:t>- En cuanto al comercio, también cobra un gran protagonismo, prueba de ello son las reformas que dan en este periodo: </a:t>
            </a:r>
          </a:p>
          <a:p>
            <a:endParaRPr lang="es-ES" dirty="0"/>
          </a:p>
          <a:p>
            <a:pPr marL="285750" indent="-285750">
              <a:buFont typeface="Wingdings"/>
              <a:buChar char="v"/>
            </a:pPr>
            <a:r>
              <a:rPr lang="es-ES" dirty="0"/>
              <a:t>Se suprimen las aduanas interiores, </a:t>
            </a:r>
          </a:p>
          <a:p>
            <a:pPr marL="285750" indent="-285750">
              <a:buFont typeface="Wingdings"/>
              <a:buChar char="v"/>
            </a:pPr>
            <a:r>
              <a:rPr lang="es-ES" dirty="0"/>
              <a:t>Se construyen nuevas carreteras, puentes y puertos marítimos. </a:t>
            </a:r>
          </a:p>
          <a:p>
            <a:pPr marL="285750" indent="-285750">
              <a:buFont typeface="Wingdings"/>
              <a:buChar char="v"/>
            </a:pPr>
            <a:r>
              <a:rPr lang="es-ES" dirty="0"/>
              <a:t>Se organizan compañías de transporte. </a:t>
            </a:r>
          </a:p>
          <a:p>
            <a:endParaRPr lang="es-ES" dirty="0"/>
          </a:p>
          <a:p>
            <a:pPr>
              <a:buFont typeface="Wingdings"/>
            </a:pPr>
            <a:r>
              <a:rPr lang="es-ES" dirty="0"/>
              <a:t>- Con el fin de aumentar la industria y el comercio Carlos III crea el Banco de San Carlos, futuro germen del Banco de España.</a:t>
            </a:r>
          </a:p>
        </p:txBody>
      </p:sp>
      <p:pic>
        <p:nvPicPr>
          <p:cNvPr id="4" name="Imagen 4" descr="Foto en blanco y negro de un edificio&#10;&#10;Descripción generada automáticamente">
            <a:extLst>
              <a:ext uri="{FF2B5EF4-FFF2-40B4-BE49-F238E27FC236}">
                <a16:creationId xmlns:a16="http://schemas.microsoft.com/office/drawing/2014/main" id="{B8ABABB1-EE58-355F-1CD6-CF3BC5E0B485}"/>
              </a:ext>
            </a:extLst>
          </p:cNvPr>
          <p:cNvPicPr>
            <a:picLocks noChangeAspect="1"/>
          </p:cNvPicPr>
          <p:nvPr/>
        </p:nvPicPr>
        <p:blipFill>
          <a:blip r:embed="rId2"/>
          <a:stretch>
            <a:fillRect/>
          </a:stretch>
        </p:blipFill>
        <p:spPr>
          <a:xfrm>
            <a:off x="7855907" y="3485889"/>
            <a:ext cx="4350705" cy="3257810"/>
          </a:xfrm>
          <a:prstGeom prst="rect">
            <a:avLst/>
          </a:prstGeom>
        </p:spPr>
      </p:pic>
    </p:spTree>
    <p:extLst>
      <p:ext uri="{BB962C8B-B14F-4D97-AF65-F5344CB8AC3E}">
        <p14:creationId xmlns:p14="http://schemas.microsoft.com/office/powerpoint/2010/main" val="16482370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817A4F-89D3-8D52-1E2A-3A90A60167C3}"/>
              </a:ext>
            </a:extLst>
          </p:cNvPr>
          <p:cNvSpPr>
            <a:spLocks noGrp="1"/>
          </p:cNvSpPr>
          <p:nvPr>
            <p:ph type="title"/>
          </p:nvPr>
        </p:nvSpPr>
        <p:spPr>
          <a:xfrm>
            <a:off x="1611719" y="185699"/>
            <a:ext cx="9423166" cy="1280890"/>
          </a:xfrm>
        </p:spPr>
        <p:txBody>
          <a:bodyPr/>
          <a:lstStyle/>
          <a:p>
            <a:r>
              <a:rPr lang="es-ES" dirty="0"/>
              <a:t>LA POLÍTICA BORBÓNICA EN AMÉRICA. </a:t>
            </a:r>
          </a:p>
        </p:txBody>
      </p:sp>
      <p:sp>
        <p:nvSpPr>
          <p:cNvPr id="3" name="CuadroTexto 2">
            <a:extLst>
              <a:ext uri="{FF2B5EF4-FFF2-40B4-BE49-F238E27FC236}">
                <a16:creationId xmlns:a16="http://schemas.microsoft.com/office/drawing/2014/main" id="{B64E5AF0-7255-ED9F-76CE-117924D55C1A}"/>
              </a:ext>
            </a:extLst>
          </p:cNvPr>
          <p:cNvSpPr txBox="1"/>
          <p:nvPr/>
        </p:nvSpPr>
        <p:spPr>
          <a:xfrm>
            <a:off x="861164" y="1330890"/>
            <a:ext cx="10999417" cy="42473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dirty="0"/>
              <a:t>- En un principio (hasta la primera mitad del siglo XVIII) la nueva dinastía borbónica no implicó ningún cambio importante en las colonias. </a:t>
            </a:r>
            <a:endParaRPr lang="es-ES"/>
          </a:p>
          <a:p>
            <a:endParaRPr lang="es-ES" dirty="0"/>
          </a:p>
          <a:p>
            <a:r>
              <a:rPr lang="es-ES" dirty="0"/>
              <a:t>- Administración sin cambios: Monopolio comercial, envíos de plata a cambio de los productos peninsulares y el papel preponderante del puerto de Cádiz. </a:t>
            </a:r>
          </a:p>
          <a:p>
            <a:endParaRPr lang="es-ES" dirty="0"/>
          </a:p>
          <a:p>
            <a:r>
              <a:rPr lang="es-ES" dirty="0"/>
              <a:t>La sociedad americana estaba organizada en dos grupos: </a:t>
            </a:r>
          </a:p>
          <a:p>
            <a:endParaRPr lang="es-ES" dirty="0"/>
          </a:p>
          <a:p>
            <a:pPr marL="285750" indent="-285750">
              <a:buFont typeface="Wingdings"/>
              <a:buChar char="q"/>
            </a:pPr>
            <a:r>
              <a:rPr lang="es-ES" dirty="0"/>
              <a:t>Élite blanca (decenas de miles de peninsulares y criollo). Controlaban la administración, eran propietarios de tierras, minas y las demás fuentes de riqueza. </a:t>
            </a:r>
          </a:p>
          <a:p>
            <a:pPr marL="285750" indent="-285750">
              <a:buFont typeface="Wingdings"/>
              <a:buChar char="q"/>
            </a:pPr>
            <a:endParaRPr lang="es-ES" dirty="0"/>
          </a:p>
          <a:p>
            <a:pPr marL="285750" indent="-285750">
              <a:buFont typeface="Wingdings"/>
              <a:buChar char="q"/>
            </a:pPr>
            <a:r>
              <a:rPr lang="es-ES" dirty="0"/>
              <a:t>El resto de la población estaba constituida por la mayoría indígena y los esclavos negros. </a:t>
            </a:r>
          </a:p>
          <a:p>
            <a:pPr marL="285750" indent="-285750">
              <a:buFont typeface="Wingdings"/>
              <a:buChar char="q"/>
            </a:pPr>
            <a:endParaRPr lang="es-ES" dirty="0"/>
          </a:p>
          <a:p>
            <a:r>
              <a:rPr lang="es-ES" dirty="0"/>
              <a:t>- Conclusión: sociedad organizada de forma racial, pese a que había una importante mezcla: mestizos (blanco e india), mulatos (blanco y negra) y zambos (india y negra).</a:t>
            </a:r>
          </a:p>
        </p:txBody>
      </p:sp>
    </p:spTree>
    <p:extLst>
      <p:ext uri="{BB962C8B-B14F-4D97-AF65-F5344CB8AC3E}">
        <p14:creationId xmlns:p14="http://schemas.microsoft.com/office/powerpoint/2010/main" val="42689970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6DABE51-4698-8C34-F7D8-4FB9D22CA00F}"/>
              </a:ext>
            </a:extLst>
          </p:cNvPr>
          <p:cNvSpPr txBox="1"/>
          <p:nvPr/>
        </p:nvSpPr>
        <p:spPr>
          <a:xfrm>
            <a:off x="965547" y="1568362"/>
            <a:ext cx="11077705"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dirty="0"/>
              <a:t>- A partir de mediados de siglo se inicia un gran cambio en la política de los Borbones hacia América.</a:t>
            </a:r>
          </a:p>
          <a:p>
            <a:endParaRPr lang="es-ES" dirty="0"/>
          </a:p>
          <a:p>
            <a:r>
              <a:rPr lang="es-ES" dirty="0"/>
              <a:t>- ¿Por qué? El gobierno de Madrid decide incrementar la explotación colonial, con la idea de que las colonias se hicieran más rentables. </a:t>
            </a:r>
          </a:p>
          <a:p>
            <a:endParaRPr lang="es-ES" dirty="0"/>
          </a:p>
          <a:p>
            <a:r>
              <a:rPr lang="es-ES" dirty="0"/>
              <a:t>- Introducción de importantes medidas: </a:t>
            </a:r>
          </a:p>
          <a:p>
            <a:endParaRPr lang="es-ES" dirty="0"/>
          </a:p>
          <a:p>
            <a:pPr marL="285750" indent="-285750">
              <a:buFont typeface="Wingdings"/>
              <a:buChar char="v"/>
            </a:pPr>
            <a:r>
              <a:rPr lang="es-ES" dirty="0"/>
              <a:t>Se promovieron las Compañías de Comercio. </a:t>
            </a:r>
          </a:p>
          <a:p>
            <a:pPr marL="285750" indent="-285750">
              <a:buFont typeface="Wingdings"/>
              <a:buChar char="v"/>
            </a:pPr>
            <a:endParaRPr lang="es-ES" dirty="0"/>
          </a:p>
          <a:p>
            <a:pPr marL="285750" indent="-285750">
              <a:buFont typeface="Wingdings"/>
              <a:buChar char="v"/>
            </a:pPr>
            <a:r>
              <a:rPr lang="es-ES" dirty="0"/>
              <a:t>Se decretó la introducción de navíos de registro, barcos que podían comerciar al margen de la Flota de Indias. </a:t>
            </a:r>
          </a:p>
        </p:txBody>
      </p:sp>
    </p:spTree>
    <p:extLst>
      <p:ext uri="{BB962C8B-B14F-4D97-AF65-F5344CB8AC3E}">
        <p14:creationId xmlns:p14="http://schemas.microsoft.com/office/powerpoint/2010/main" val="17666616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8E682C2-4E8C-F1C7-F283-C1C730EBF00E}"/>
              </a:ext>
            </a:extLst>
          </p:cNvPr>
          <p:cNvSpPr txBox="1"/>
          <p:nvPr/>
        </p:nvSpPr>
        <p:spPr>
          <a:xfrm>
            <a:off x="1628382" y="508869"/>
            <a:ext cx="10621027" cy="42473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dirty="0"/>
              <a:t>- Durante el reinado de Carlos III se introdujeron importantes reformas: </a:t>
            </a:r>
          </a:p>
          <a:p>
            <a:endParaRPr lang="es-ES" dirty="0"/>
          </a:p>
          <a:p>
            <a:pPr marL="285750" indent="-285750">
              <a:buFont typeface="Wingdings"/>
              <a:buChar char="v"/>
            </a:pPr>
            <a:r>
              <a:rPr lang="es-ES" dirty="0"/>
              <a:t>La corona trató de </a:t>
            </a:r>
            <a:r>
              <a:rPr lang="es-ES" b="1" dirty="0"/>
              <a:t>incrementar el control administrativo de la metrópoli sobre las Indias</a:t>
            </a:r>
            <a:r>
              <a:rPr lang="es-ES" dirty="0"/>
              <a:t>, por ello, se excluyó a los criollos, se crea un nuevo virreinato (Río de la Plata en 1776) y se establece el cargo de Intendente para reforzar el control de los territorios americanos.</a:t>
            </a:r>
          </a:p>
          <a:p>
            <a:pPr marL="285750" indent="-285750">
              <a:buFont typeface="Wingdings"/>
              <a:buChar char="v"/>
            </a:pPr>
            <a:endParaRPr lang="es-ES" dirty="0"/>
          </a:p>
          <a:p>
            <a:pPr marL="285750" indent="-285750">
              <a:buFont typeface="Wingdings"/>
              <a:buChar char="v"/>
            </a:pPr>
            <a:r>
              <a:rPr lang="es-ES" dirty="0"/>
              <a:t>La expulsión de los jesuitas en 1767 tuvo en América una importante consecuencia, la corona se fue anexionando importantes tierras, sobre todo en Paraguay. </a:t>
            </a:r>
          </a:p>
          <a:p>
            <a:pPr marL="285750" indent="-285750">
              <a:buFont typeface="Wingdings"/>
              <a:buChar char="v"/>
            </a:pPr>
            <a:endParaRPr lang="es-ES" dirty="0"/>
          </a:p>
          <a:p>
            <a:pPr marL="285750" indent="-285750">
              <a:buFont typeface="Wingdings"/>
              <a:buChar char="v"/>
            </a:pPr>
            <a:r>
              <a:rPr lang="es-ES" dirty="0"/>
              <a:t>En el terreno económico hubo un incremento impositivo y en 1778 se permitió el libre comercio entre la Península y las Indias, rompiendo el monopolio sevillano-gaditano. </a:t>
            </a:r>
          </a:p>
          <a:p>
            <a:pPr marL="285750" indent="-285750">
              <a:buFont typeface="Wingdings"/>
              <a:buChar char="v"/>
            </a:pPr>
            <a:endParaRPr lang="es-ES" dirty="0"/>
          </a:p>
          <a:p>
            <a:r>
              <a:rPr lang="es-ES" dirty="0"/>
              <a:t>- Conclusión: Esta nueva política borbónica enfocada sobre todo en el beneficio de la metrópoli, engendró movimientos de protestas de los criollos (rebelión indígena de Tupac Amaru).</a:t>
            </a:r>
          </a:p>
        </p:txBody>
      </p:sp>
      <p:pic>
        <p:nvPicPr>
          <p:cNvPr id="4" name="Imagen 4">
            <a:extLst>
              <a:ext uri="{FF2B5EF4-FFF2-40B4-BE49-F238E27FC236}">
                <a16:creationId xmlns:a16="http://schemas.microsoft.com/office/drawing/2014/main" id="{5CB8636B-88A7-83CD-E488-6EDED738239D}"/>
              </a:ext>
            </a:extLst>
          </p:cNvPr>
          <p:cNvPicPr>
            <a:picLocks noChangeAspect="1"/>
          </p:cNvPicPr>
          <p:nvPr/>
        </p:nvPicPr>
        <p:blipFill>
          <a:blip r:embed="rId2"/>
          <a:stretch>
            <a:fillRect/>
          </a:stretch>
        </p:blipFill>
        <p:spPr>
          <a:xfrm>
            <a:off x="3691003" y="4569503"/>
            <a:ext cx="4809994" cy="2123980"/>
          </a:xfrm>
          <a:prstGeom prst="rect">
            <a:avLst/>
          </a:prstGeom>
        </p:spPr>
      </p:pic>
    </p:spTree>
    <p:extLst>
      <p:ext uri="{BB962C8B-B14F-4D97-AF65-F5344CB8AC3E}">
        <p14:creationId xmlns:p14="http://schemas.microsoft.com/office/powerpoint/2010/main" val="39404061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C9C028-7E3F-C55E-9842-8BA38AC67D70}"/>
              </a:ext>
            </a:extLst>
          </p:cNvPr>
          <p:cNvSpPr>
            <a:spLocks noGrp="1"/>
          </p:cNvSpPr>
          <p:nvPr>
            <p:ph type="title"/>
          </p:nvPr>
        </p:nvSpPr>
        <p:spPr>
          <a:xfrm>
            <a:off x="1799609" y="373589"/>
            <a:ext cx="10007714" cy="1280890"/>
          </a:xfrm>
        </p:spPr>
        <p:txBody>
          <a:bodyPr/>
          <a:lstStyle/>
          <a:p>
            <a:r>
              <a:rPr lang="es-ES" dirty="0"/>
              <a:t>1. LA GUERRA DE SUCESIÓN Y EL TRATADO DE UTRECHT. </a:t>
            </a:r>
          </a:p>
        </p:txBody>
      </p:sp>
      <p:sp>
        <p:nvSpPr>
          <p:cNvPr id="3" name="CuadroTexto 2">
            <a:extLst>
              <a:ext uri="{FF2B5EF4-FFF2-40B4-BE49-F238E27FC236}">
                <a16:creationId xmlns:a16="http://schemas.microsoft.com/office/drawing/2014/main" id="{C4B992FC-B497-0A66-94D8-3C638B6C3F76}"/>
              </a:ext>
            </a:extLst>
          </p:cNvPr>
          <p:cNvSpPr txBox="1"/>
          <p:nvPr/>
        </p:nvSpPr>
        <p:spPr>
          <a:xfrm>
            <a:off x="537575" y="1865856"/>
            <a:ext cx="3562089" cy="44935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2200" b="1" dirty="0"/>
              <a:t>- Definición: </a:t>
            </a:r>
            <a:r>
              <a:rPr lang="es-ES" sz="2200" dirty="0"/>
              <a:t>Conflicto de orden internacional por la sucesión al trono de España, tras la muerte de Carlos II.</a:t>
            </a:r>
          </a:p>
          <a:p>
            <a:endParaRPr lang="es-ES" sz="2200" dirty="0"/>
          </a:p>
          <a:p>
            <a:r>
              <a:rPr lang="es-ES" sz="2200" b="1" dirty="0"/>
              <a:t>¿Qué representa? </a:t>
            </a:r>
            <a:r>
              <a:rPr lang="es-ES" sz="2200" dirty="0"/>
              <a:t>Fin de los sueños imperiales mantenidos por los Austrias. </a:t>
            </a:r>
          </a:p>
          <a:p>
            <a:endParaRPr lang="es-ES" sz="2200" dirty="0"/>
          </a:p>
          <a:p>
            <a:r>
              <a:rPr lang="es-ES" sz="2200" b="1" dirty="0"/>
              <a:t>Llegada: </a:t>
            </a:r>
            <a:r>
              <a:rPr lang="es-ES" sz="2200" dirty="0"/>
              <a:t>Dinastía de los Borbones. </a:t>
            </a:r>
          </a:p>
        </p:txBody>
      </p:sp>
      <p:sp>
        <p:nvSpPr>
          <p:cNvPr id="4" name="CuadroTexto 3">
            <a:extLst>
              <a:ext uri="{FF2B5EF4-FFF2-40B4-BE49-F238E27FC236}">
                <a16:creationId xmlns:a16="http://schemas.microsoft.com/office/drawing/2014/main" id="{A77A258D-7DD7-A3AC-E4FC-344AEE62904A}"/>
              </a:ext>
            </a:extLst>
          </p:cNvPr>
          <p:cNvSpPr txBox="1"/>
          <p:nvPr/>
        </p:nvSpPr>
        <p:spPr>
          <a:xfrm>
            <a:off x="6450903" y="1860637"/>
            <a:ext cx="5701952" cy="41549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2200" b="1" dirty="0"/>
              <a:t>Testamento de Carlos II </a:t>
            </a:r>
            <a:r>
              <a:rPr lang="es-ES" sz="2200" dirty="0"/>
              <a:t>provoca inestabilidad: Felipe de Anjou no fue aceptado en Europa. </a:t>
            </a:r>
          </a:p>
          <a:p>
            <a:endParaRPr lang="es-ES" sz="2200" dirty="0"/>
          </a:p>
          <a:p>
            <a:r>
              <a:rPr lang="es-ES" sz="2200" dirty="0"/>
              <a:t>- La </a:t>
            </a:r>
            <a:r>
              <a:rPr lang="es-ES" sz="2200" b="1" dirty="0"/>
              <a:t>Corona de Aragón</a:t>
            </a:r>
            <a:r>
              <a:rPr lang="es-ES" sz="2200" dirty="0"/>
              <a:t> teme tanto la implantación del centralismo francés como la desconfianza existente hacia Francia desde la Paz de los Pirineos (1559).</a:t>
            </a:r>
          </a:p>
          <a:p>
            <a:endParaRPr lang="es-ES" sz="2200" dirty="0"/>
          </a:p>
          <a:p>
            <a:r>
              <a:rPr lang="es-ES" sz="2200" dirty="0"/>
              <a:t>- España como </a:t>
            </a:r>
            <a:r>
              <a:rPr lang="es-ES" sz="2200" b="1" dirty="0"/>
              <a:t>escenario de un conflicto Bélico. </a:t>
            </a:r>
          </a:p>
        </p:txBody>
      </p:sp>
    </p:spTree>
    <p:extLst>
      <p:ext uri="{BB962C8B-B14F-4D97-AF65-F5344CB8AC3E}">
        <p14:creationId xmlns:p14="http://schemas.microsoft.com/office/powerpoint/2010/main" val="41174207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DDAC1C3-437E-130D-B57A-CC5CFC6E4975}"/>
              </a:ext>
            </a:extLst>
          </p:cNvPr>
          <p:cNvSpPr txBox="1"/>
          <p:nvPr/>
        </p:nvSpPr>
        <p:spPr>
          <a:xfrm>
            <a:off x="1500513" y="127869"/>
            <a:ext cx="8937842" cy="44627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2300" dirty="0"/>
              <a:t>Pretendientes al trono: </a:t>
            </a:r>
          </a:p>
        </p:txBody>
      </p:sp>
      <p:pic>
        <p:nvPicPr>
          <p:cNvPr id="4" name="Imagen 4" descr="Imagen que contiene texto, libro, vistiendo, café&#10;&#10;Descripción generada automáticamente">
            <a:extLst>
              <a:ext uri="{FF2B5EF4-FFF2-40B4-BE49-F238E27FC236}">
                <a16:creationId xmlns:a16="http://schemas.microsoft.com/office/drawing/2014/main" id="{2C838E53-B708-BB7F-14D9-12B98CA61FA4}"/>
              </a:ext>
            </a:extLst>
          </p:cNvPr>
          <p:cNvPicPr>
            <a:picLocks noChangeAspect="1"/>
          </p:cNvPicPr>
          <p:nvPr/>
        </p:nvPicPr>
        <p:blipFill>
          <a:blip r:embed="rId2"/>
          <a:stretch>
            <a:fillRect/>
          </a:stretch>
        </p:blipFill>
        <p:spPr>
          <a:xfrm>
            <a:off x="6530236" y="728544"/>
            <a:ext cx="2826706" cy="2937459"/>
          </a:xfrm>
          <a:prstGeom prst="rect">
            <a:avLst/>
          </a:prstGeom>
        </p:spPr>
      </p:pic>
      <p:pic>
        <p:nvPicPr>
          <p:cNvPr id="5" name="Imagen 5">
            <a:extLst>
              <a:ext uri="{FF2B5EF4-FFF2-40B4-BE49-F238E27FC236}">
                <a16:creationId xmlns:a16="http://schemas.microsoft.com/office/drawing/2014/main" id="{FF8B761F-927B-92A2-BFEF-1A542117EF87}"/>
              </a:ext>
            </a:extLst>
          </p:cNvPr>
          <p:cNvPicPr>
            <a:picLocks noChangeAspect="1"/>
          </p:cNvPicPr>
          <p:nvPr/>
        </p:nvPicPr>
        <p:blipFill>
          <a:blip r:embed="rId3"/>
          <a:stretch>
            <a:fillRect/>
          </a:stretch>
        </p:blipFill>
        <p:spPr>
          <a:xfrm>
            <a:off x="1624209" y="723378"/>
            <a:ext cx="2743200" cy="2926916"/>
          </a:xfrm>
          <a:prstGeom prst="rect">
            <a:avLst/>
          </a:prstGeom>
        </p:spPr>
      </p:pic>
      <p:sp>
        <p:nvSpPr>
          <p:cNvPr id="6" name="Flecha: a la derecha 5">
            <a:extLst>
              <a:ext uri="{FF2B5EF4-FFF2-40B4-BE49-F238E27FC236}">
                <a16:creationId xmlns:a16="http://schemas.microsoft.com/office/drawing/2014/main" id="{4424882B-355D-6AEC-064F-32972D0EB246}"/>
              </a:ext>
            </a:extLst>
          </p:cNvPr>
          <p:cNvSpPr/>
          <p:nvPr/>
        </p:nvSpPr>
        <p:spPr>
          <a:xfrm>
            <a:off x="5112930" y="1951696"/>
            <a:ext cx="981205" cy="4801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CuadroTexto 6">
            <a:extLst>
              <a:ext uri="{FF2B5EF4-FFF2-40B4-BE49-F238E27FC236}">
                <a16:creationId xmlns:a16="http://schemas.microsoft.com/office/drawing/2014/main" id="{5305C7A1-3407-E50D-8A4B-B73A72675126}"/>
              </a:ext>
            </a:extLst>
          </p:cNvPr>
          <p:cNvSpPr txBox="1"/>
          <p:nvPr/>
        </p:nvSpPr>
        <p:spPr>
          <a:xfrm>
            <a:off x="1082979" y="4044863"/>
            <a:ext cx="10999417"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2000" b="1" dirty="0"/>
              <a:t>Desarrollo del conflicto: </a:t>
            </a:r>
          </a:p>
          <a:p>
            <a:endParaRPr lang="es-ES" sz="2000" dirty="0"/>
          </a:p>
          <a:p>
            <a:r>
              <a:rPr lang="es-ES" sz="2000" dirty="0"/>
              <a:t>- Imperio austriaco firma la alianza de La Haya (1701) en contra de Francia y Felipe V. </a:t>
            </a:r>
          </a:p>
          <a:p>
            <a:endParaRPr lang="es-ES" sz="2000" dirty="0"/>
          </a:p>
          <a:p>
            <a:r>
              <a:rPr lang="es-ES" sz="2000" dirty="0"/>
              <a:t>- Primera fase de la Guerra victoria de los aliados sobre los Borbones (finaliza en 1707).</a:t>
            </a:r>
          </a:p>
          <a:p>
            <a:endParaRPr lang="es-ES" sz="2000" dirty="0"/>
          </a:p>
          <a:p>
            <a:r>
              <a:rPr lang="es-ES" sz="2000" dirty="0"/>
              <a:t>- En 1705 los territorios de la Corona de Aragón juraron como rey al Archiduque Carlos. </a:t>
            </a:r>
          </a:p>
        </p:txBody>
      </p:sp>
    </p:spTree>
    <p:extLst>
      <p:ext uri="{BB962C8B-B14F-4D97-AF65-F5344CB8AC3E}">
        <p14:creationId xmlns:p14="http://schemas.microsoft.com/office/powerpoint/2010/main" val="35164644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32EB491-0098-1DC0-CCDF-3A75AC76E5C3}"/>
              </a:ext>
            </a:extLst>
          </p:cNvPr>
          <p:cNvSpPr txBox="1"/>
          <p:nvPr/>
        </p:nvSpPr>
        <p:spPr>
          <a:xfrm>
            <a:off x="613253" y="88726"/>
            <a:ext cx="4994754" cy="747897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2000" b="1" dirty="0"/>
              <a:t>Momentos finales del conflicto: </a:t>
            </a:r>
          </a:p>
          <a:p>
            <a:endParaRPr lang="es-ES" sz="2000" b="1" dirty="0"/>
          </a:p>
          <a:p>
            <a:r>
              <a:rPr lang="es-ES" sz="2000" b="1" dirty="0"/>
              <a:t>- Batalla de Almansa (1707): </a:t>
            </a:r>
            <a:r>
              <a:rPr lang="es-ES" sz="2000" dirty="0"/>
              <a:t>Las tropas borbónicas ganan y conquista Aragón y Valencia (abolición de fueros y privilegios). Cataluña se mantuvo fiel al Archiduque hasta el último momento. </a:t>
            </a:r>
          </a:p>
          <a:p>
            <a:endParaRPr lang="es-ES" sz="2000" dirty="0"/>
          </a:p>
          <a:p>
            <a:r>
              <a:rPr lang="es-ES" sz="2000" dirty="0"/>
              <a:t>- En 1711 </a:t>
            </a:r>
            <a:r>
              <a:rPr lang="es-ES" sz="2000" b="1" dirty="0"/>
              <a:t>muere el emperador Austriaco José I</a:t>
            </a:r>
            <a:r>
              <a:rPr lang="es-ES" sz="2000" dirty="0"/>
              <a:t> se nombre como heredero al Archiduque Carlos (emperador de Alemania). </a:t>
            </a:r>
          </a:p>
          <a:p>
            <a:endParaRPr lang="es-ES" sz="2000" dirty="0"/>
          </a:p>
          <a:p>
            <a:r>
              <a:rPr lang="es-ES" sz="2000" dirty="0"/>
              <a:t>- La </a:t>
            </a:r>
            <a:r>
              <a:rPr lang="es-ES" sz="2000" b="1" dirty="0"/>
              <a:t>alianza de La Haya se disuelve</a:t>
            </a:r>
            <a:r>
              <a:rPr lang="es-ES" sz="2000" dirty="0"/>
              <a:t> por temor a reconstruir el Imperio Carlos V; ingleses y holandeses reconocen a Felipe como monarca español. </a:t>
            </a:r>
          </a:p>
          <a:p>
            <a:endParaRPr lang="es-ES" sz="2000" dirty="0"/>
          </a:p>
          <a:p>
            <a:r>
              <a:rPr lang="es-ES" sz="2000" dirty="0"/>
              <a:t>- T</a:t>
            </a:r>
            <a:r>
              <a:rPr lang="es-ES" sz="2000" b="1" dirty="0"/>
              <a:t>ratados de Utrecht y </a:t>
            </a:r>
            <a:r>
              <a:rPr lang="es-ES" sz="2000" b="1" dirty="0" err="1"/>
              <a:t>Rastadt</a:t>
            </a:r>
            <a:r>
              <a:rPr lang="es-ES" sz="2000" b="1" dirty="0"/>
              <a:t> (1713-1714)</a:t>
            </a:r>
            <a:r>
              <a:rPr lang="es-ES" sz="2000" dirty="0"/>
              <a:t> en los que España realiza importantes concesiones:</a:t>
            </a:r>
          </a:p>
          <a:p>
            <a:endParaRPr lang="es-ES" sz="2000" dirty="0"/>
          </a:p>
          <a:p>
            <a:endParaRPr lang="es-ES" sz="2000" dirty="0"/>
          </a:p>
        </p:txBody>
      </p:sp>
      <p:pic>
        <p:nvPicPr>
          <p:cNvPr id="3" name="Imagen 3" descr="Mapa&#10;&#10;Descripción generada automáticamente">
            <a:extLst>
              <a:ext uri="{FF2B5EF4-FFF2-40B4-BE49-F238E27FC236}">
                <a16:creationId xmlns:a16="http://schemas.microsoft.com/office/drawing/2014/main" id="{6E6C4D88-6BBD-7F21-1714-82D97495A2AE}"/>
              </a:ext>
            </a:extLst>
          </p:cNvPr>
          <p:cNvPicPr>
            <a:picLocks noChangeAspect="1"/>
          </p:cNvPicPr>
          <p:nvPr/>
        </p:nvPicPr>
        <p:blipFill>
          <a:blip r:embed="rId2"/>
          <a:stretch>
            <a:fillRect/>
          </a:stretch>
        </p:blipFill>
        <p:spPr>
          <a:xfrm>
            <a:off x="5559469" y="1137"/>
            <a:ext cx="6688898" cy="6907919"/>
          </a:xfrm>
          <a:prstGeom prst="rect">
            <a:avLst/>
          </a:prstGeom>
        </p:spPr>
      </p:pic>
    </p:spTree>
    <p:extLst>
      <p:ext uri="{BB962C8B-B14F-4D97-AF65-F5344CB8AC3E}">
        <p14:creationId xmlns:p14="http://schemas.microsoft.com/office/powerpoint/2010/main" val="35092097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BC5F274-1089-3ECF-F8E3-262590EE5B5F}"/>
              </a:ext>
            </a:extLst>
          </p:cNvPr>
          <p:cNvSpPr txBox="1"/>
          <p:nvPr/>
        </p:nvSpPr>
        <p:spPr>
          <a:xfrm>
            <a:off x="1216068" y="-1"/>
            <a:ext cx="10425308"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2000" b="1" dirty="0"/>
              <a:t>- Política exterior en Europa: </a:t>
            </a:r>
          </a:p>
          <a:p>
            <a:endParaRPr lang="es-ES" sz="2000" b="1" dirty="0"/>
          </a:p>
          <a:p>
            <a:pPr marL="285750" indent="-285750">
              <a:buFont typeface="Wingdings"/>
              <a:buChar char="q"/>
            </a:pPr>
            <a:r>
              <a:rPr lang="es-ES" sz="2000" dirty="0"/>
              <a:t>El reinado de los borbones marcados por los </a:t>
            </a:r>
            <a:r>
              <a:rPr lang="es-ES" sz="2000" b="1" dirty="0"/>
              <a:t>tratados de Utrecht y </a:t>
            </a:r>
            <a:r>
              <a:rPr lang="es-ES" sz="2000" b="1" dirty="0" err="1"/>
              <a:t>Rastadt</a:t>
            </a:r>
            <a:r>
              <a:rPr lang="es-ES" sz="2000" b="1" dirty="0"/>
              <a:t>.</a:t>
            </a:r>
          </a:p>
          <a:p>
            <a:endParaRPr lang="es-ES" sz="2000" b="1" dirty="0"/>
          </a:p>
          <a:p>
            <a:pPr marL="285750" indent="-285750">
              <a:buFont typeface="Wingdings"/>
              <a:buChar char="q"/>
            </a:pPr>
            <a:r>
              <a:rPr lang="es-ES" sz="2000" dirty="0"/>
              <a:t>Siglo XVIII periodo de relativa paz: conflictos creados por la esposa de Felipe V (Isabel de Farnesio) contra Austria. </a:t>
            </a:r>
            <a:endParaRPr lang="es-ES" sz="2000" b="1" dirty="0"/>
          </a:p>
        </p:txBody>
      </p:sp>
      <p:pic>
        <p:nvPicPr>
          <p:cNvPr id="3" name="Imagen 3">
            <a:extLst>
              <a:ext uri="{FF2B5EF4-FFF2-40B4-BE49-F238E27FC236}">
                <a16:creationId xmlns:a16="http://schemas.microsoft.com/office/drawing/2014/main" id="{C3522B3B-FE0A-FABF-91CE-66D9918A931C}"/>
              </a:ext>
            </a:extLst>
          </p:cNvPr>
          <p:cNvPicPr>
            <a:picLocks noChangeAspect="1"/>
          </p:cNvPicPr>
          <p:nvPr/>
        </p:nvPicPr>
        <p:blipFill>
          <a:blip r:embed="rId2"/>
          <a:stretch>
            <a:fillRect/>
          </a:stretch>
        </p:blipFill>
        <p:spPr>
          <a:xfrm>
            <a:off x="6300592" y="1648217"/>
            <a:ext cx="3275556" cy="2183704"/>
          </a:xfrm>
          <a:prstGeom prst="rect">
            <a:avLst/>
          </a:prstGeom>
        </p:spPr>
      </p:pic>
      <p:sp>
        <p:nvSpPr>
          <p:cNvPr id="4" name="CuadroTexto 3">
            <a:extLst>
              <a:ext uri="{FF2B5EF4-FFF2-40B4-BE49-F238E27FC236}">
                <a16:creationId xmlns:a16="http://schemas.microsoft.com/office/drawing/2014/main" id="{AA246D00-13A6-4EB0-05AA-5DDF4FDF7F2A}"/>
              </a:ext>
            </a:extLst>
          </p:cNvPr>
          <p:cNvSpPr txBox="1"/>
          <p:nvPr/>
        </p:nvSpPr>
        <p:spPr>
          <a:xfrm>
            <a:off x="1210849" y="3906555"/>
            <a:ext cx="9903390"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2000" dirty="0"/>
              <a:t>En la política internacional el suceso más significativo en la primera mitad de siglo, es la firma de los </a:t>
            </a:r>
            <a:r>
              <a:rPr lang="es-ES" sz="2000" b="1" dirty="0"/>
              <a:t>Pactos de familia (1733-1743)</a:t>
            </a:r>
            <a:r>
              <a:rPr lang="es-ES" sz="2000" dirty="0"/>
              <a:t> entre los distintos reyes miembros de la dinastía de los borbones: Francia y España como aliados militares frente a una nueva potencia marítima, Reino Unido. </a:t>
            </a:r>
          </a:p>
          <a:p>
            <a:endParaRPr lang="es-ES" sz="2000" dirty="0"/>
          </a:p>
          <a:p>
            <a:pPr marL="342900" indent="-342900">
              <a:buFont typeface="Wingdings"/>
              <a:buChar char="§"/>
            </a:pPr>
            <a:r>
              <a:rPr lang="es-ES" sz="2000" b="1" dirty="0"/>
              <a:t>Primer pacto: </a:t>
            </a:r>
            <a:r>
              <a:rPr lang="es-ES" sz="2000" dirty="0"/>
              <a:t>Don Carlos reconocido como rey de las Dos Sicilias. </a:t>
            </a:r>
          </a:p>
          <a:p>
            <a:endParaRPr lang="es-ES" sz="2000" dirty="0"/>
          </a:p>
          <a:p>
            <a:pPr marL="342900" indent="-342900">
              <a:buFont typeface="Wingdings"/>
              <a:buChar char="§"/>
            </a:pPr>
            <a:r>
              <a:rPr lang="es-ES" sz="2000" b="1" dirty="0"/>
              <a:t>Segundo pacto:</a:t>
            </a:r>
            <a:r>
              <a:rPr lang="es-ES" sz="2000" dirty="0"/>
              <a:t> España consigue los ducados de Parma y Toscana y recupera parte de lo perdido en Utrecht. </a:t>
            </a:r>
          </a:p>
        </p:txBody>
      </p:sp>
    </p:spTree>
    <p:extLst>
      <p:ext uri="{BB962C8B-B14F-4D97-AF65-F5344CB8AC3E}">
        <p14:creationId xmlns:p14="http://schemas.microsoft.com/office/powerpoint/2010/main" val="1640773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EC030DC-61B1-A31F-0D70-E17846458A0A}"/>
              </a:ext>
            </a:extLst>
          </p:cNvPr>
          <p:cNvSpPr txBox="1"/>
          <p:nvPr/>
        </p:nvSpPr>
        <p:spPr>
          <a:xfrm>
            <a:off x="1205630" y="211376"/>
            <a:ext cx="4044863"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2000" b="1" dirty="0"/>
              <a:t>Fernando VI (1746-1759):</a:t>
            </a:r>
          </a:p>
        </p:txBody>
      </p:sp>
      <p:pic>
        <p:nvPicPr>
          <p:cNvPr id="3" name="Imagen 3">
            <a:extLst>
              <a:ext uri="{FF2B5EF4-FFF2-40B4-BE49-F238E27FC236}">
                <a16:creationId xmlns:a16="http://schemas.microsoft.com/office/drawing/2014/main" id="{E21473EF-E47A-0EF8-6140-097E09CBB793}"/>
              </a:ext>
            </a:extLst>
          </p:cNvPr>
          <p:cNvPicPr>
            <a:picLocks noChangeAspect="1"/>
          </p:cNvPicPr>
          <p:nvPr/>
        </p:nvPicPr>
        <p:blipFill>
          <a:blip r:embed="rId2"/>
          <a:stretch>
            <a:fillRect/>
          </a:stretch>
        </p:blipFill>
        <p:spPr>
          <a:xfrm>
            <a:off x="1739029" y="818367"/>
            <a:ext cx="2273474" cy="2862198"/>
          </a:xfrm>
          <a:prstGeom prst="rect">
            <a:avLst/>
          </a:prstGeom>
        </p:spPr>
      </p:pic>
      <p:sp>
        <p:nvSpPr>
          <p:cNvPr id="4" name="CuadroTexto 3">
            <a:extLst>
              <a:ext uri="{FF2B5EF4-FFF2-40B4-BE49-F238E27FC236}">
                <a16:creationId xmlns:a16="http://schemas.microsoft.com/office/drawing/2014/main" id="{B14DCED2-BF20-E934-FCFA-C8B9C9A0F2CE}"/>
              </a:ext>
            </a:extLst>
          </p:cNvPr>
          <p:cNvSpPr txBox="1"/>
          <p:nvPr/>
        </p:nvSpPr>
        <p:spPr>
          <a:xfrm>
            <a:off x="811582" y="4034424"/>
            <a:ext cx="4600704"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dirty="0"/>
              <a:t>- Periodo de paz en política exterior.</a:t>
            </a:r>
          </a:p>
          <a:p>
            <a:endParaRPr lang="es-ES" dirty="0"/>
          </a:p>
          <a:p>
            <a:r>
              <a:rPr lang="es-ES" dirty="0"/>
              <a:t>- Sus esfuerzos están dirigidos a la reestructuración del ejército y de la flota. </a:t>
            </a:r>
          </a:p>
        </p:txBody>
      </p:sp>
      <p:sp>
        <p:nvSpPr>
          <p:cNvPr id="5" name="CuadroTexto 4">
            <a:extLst>
              <a:ext uri="{FF2B5EF4-FFF2-40B4-BE49-F238E27FC236}">
                <a16:creationId xmlns:a16="http://schemas.microsoft.com/office/drawing/2014/main" id="{B5EA51C3-1F75-18F5-5C00-A321CF6B00F3}"/>
              </a:ext>
            </a:extLst>
          </p:cNvPr>
          <p:cNvSpPr txBox="1"/>
          <p:nvPr/>
        </p:nvSpPr>
        <p:spPr>
          <a:xfrm>
            <a:off x="7591294" y="242691"/>
            <a:ext cx="3522945"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2000" b="1" dirty="0"/>
              <a:t>Carlos III (1759-1788): </a:t>
            </a:r>
          </a:p>
        </p:txBody>
      </p:sp>
      <p:pic>
        <p:nvPicPr>
          <p:cNvPr id="6" name="Imagen 6" descr="Imagen que contiene ropa, hombre, sostener, vistiendo&#10;&#10;Descripción generada automáticamente">
            <a:extLst>
              <a:ext uri="{FF2B5EF4-FFF2-40B4-BE49-F238E27FC236}">
                <a16:creationId xmlns:a16="http://schemas.microsoft.com/office/drawing/2014/main" id="{249DEF97-BC46-3C94-DD18-932DEEF5CCEF}"/>
              </a:ext>
            </a:extLst>
          </p:cNvPr>
          <p:cNvPicPr>
            <a:picLocks noChangeAspect="1"/>
          </p:cNvPicPr>
          <p:nvPr/>
        </p:nvPicPr>
        <p:blipFill>
          <a:blip r:embed="rId3"/>
          <a:stretch>
            <a:fillRect/>
          </a:stretch>
        </p:blipFill>
        <p:spPr>
          <a:xfrm>
            <a:off x="6091825" y="822542"/>
            <a:ext cx="5613747" cy="2832969"/>
          </a:xfrm>
          <a:prstGeom prst="rect">
            <a:avLst/>
          </a:prstGeom>
        </p:spPr>
      </p:pic>
      <p:sp>
        <p:nvSpPr>
          <p:cNvPr id="7" name="CuadroTexto 6">
            <a:extLst>
              <a:ext uri="{FF2B5EF4-FFF2-40B4-BE49-F238E27FC236}">
                <a16:creationId xmlns:a16="http://schemas.microsoft.com/office/drawing/2014/main" id="{EB90E7E8-9F44-B568-95F8-44A99D236175}"/>
              </a:ext>
            </a:extLst>
          </p:cNvPr>
          <p:cNvSpPr txBox="1"/>
          <p:nvPr/>
        </p:nvSpPr>
        <p:spPr>
          <a:xfrm>
            <a:off x="6758835" y="3927431"/>
            <a:ext cx="180975" cy="3619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s-ES"/>
          </a:p>
        </p:txBody>
      </p:sp>
      <p:sp>
        <p:nvSpPr>
          <p:cNvPr id="8" name="CuadroTexto 7">
            <a:extLst>
              <a:ext uri="{FF2B5EF4-FFF2-40B4-BE49-F238E27FC236}">
                <a16:creationId xmlns:a16="http://schemas.microsoft.com/office/drawing/2014/main" id="{4854EDA0-461F-C2BA-4332-DAFCAA3C61B3}"/>
              </a:ext>
            </a:extLst>
          </p:cNvPr>
          <p:cNvSpPr txBox="1"/>
          <p:nvPr/>
        </p:nvSpPr>
        <p:spPr>
          <a:xfrm>
            <a:off x="5553205" y="3765637"/>
            <a:ext cx="6683156"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dirty="0"/>
              <a:t>Periodo de intervención en varios sucesos internacionales: </a:t>
            </a:r>
          </a:p>
          <a:p>
            <a:endParaRPr lang="es-ES" dirty="0"/>
          </a:p>
          <a:p>
            <a:r>
              <a:rPr lang="es-ES" dirty="0"/>
              <a:t>- España interviene en la Guerra de los Siete Años al lado de Francia contra Inglaterra, finaliza con la Paz de París (1763), perdida de Florida y Luisiana.</a:t>
            </a:r>
          </a:p>
          <a:p>
            <a:endParaRPr lang="es-ES" dirty="0"/>
          </a:p>
          <a:p>
            <a:r>
              <a:rPr lang="es-ES" dirty="0"/>
              <a:t>- De nuevo interviene con Francia en la Guerra de Independencia de EUUU (1776-1783) apoyando a las colonias americanas: con la derrota inglesa España vuelve a recuperar Florida y Menorca.</a:t>
            </a:r>
          </a:p>
        </p:txBody>
      </p:sp>
    </p:spTree>
    <p:extLst>
      <p:ext uri="{BB962C8B-B14F-4D97-AF65-F5344CB8AC3E}">
        <p14:creationId xmlns:p14="http://schemas.microsoft.com/office/powerpoint/2010/main" val="40824239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D27272-36C5-344C-C9C5-FE552E77427C}"/>
              </a:ext>
            </a:extLst>
          </p:cNvPr>
          <p:cNvSpPr>
            <a:spLocks noGrp="1"/>
          </p:cNvSpPr>
          <p:nvPr>
            <p:ph type="title"/>
          </p:nvPr>
        </p:nvSpPr>
        <p:spPr>
          <a:xfrm>
            <a:off x="1820486" y="196137"/>
            <a:ext cx="8911687" cy="1280890"/>
          </a:xfrm>
        </p:spPr>
        <p:txBody>
          <a:bodyPr>
            <a:normAutofit fontScale="90000"/>
          </a:bodyPr>
          <a:lstStyle/>
          <a:p>
            <a:r>
              <a:rPr lang="es-ES" dirty="0"/>
              <a:t>2. REFORMAS EN LA ADMINISTRACIÓN DEL ESTADO. LA POLÍTICA CENTRALISTA. </a:t>
            </a:r>
          </a:p>
        </p:txBody>
      </p:sp>
      <p:sp>
        <p:nvSpPr>
          <p:cNvPr id="3" name="CuadroTexto 2">
            <a:extLst>
              <a:ext uri="{FF2B5EF4-FFF2-40B4-BE49-F238E27FC236}">
                <a16:creationId xmlns:a16="http://schemas.microsoft.com/office/drawing/2014/main" id="{9FB8C6EE-42D3-0260-0C14-0E2012647DC3}"/>
              </a:ext>
            </a:extLst>
          </p:cNvPr>
          <p:cNvSpPr txBox="1"/>
          <p:nvPr/>
        </p:nvSpPr>
        <p:spPr>
          <a:xfrm>
            <a:off x="1174315" y="1683184"/>
            <a:ext cx="10451404"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dirty="0"/>
              <a:t>- Tras la instalación de los borbones en el trono español (principios del siglo XVIII) imponen un modelo político de carácter absolutista. </a:t>
            </a:r>
          </a:p>
          <a:p>
            <a:endParaRPr lang="es-ES" dirty="0"/>
          </a:p>
          <a:p>
            <a:r>
              <a:rPr lang="es-ES" dirty="0"/>
              <a:t>- El absolutismo como última fórmula del poder político del Antiguo Régimen.</a:t>
            </a:r>
          </a:p>
          <a:p>
            <a:endParaRPr lang="es-ES" dirty="0"/>
          </a:p>
          <a:p>
            <a:r>
              <a:rPr lang="es-ES" dirty="0"/>
              <a:t>- </a:t>
            </a:r>
            <a:r>
              <a:rPr lang="es-ES" b="1" dirty="0"/>
              <a:t>¿Dónde se inicia el absolutismo? </a:t>
            </a:r>
            <a:r>
              <a:rPr lang="es-ES" dirty="0"/>
              <a:t>Aparece en Francia en el siglo XVII con el rey Luis XIV.</a:t>
            </a:r>
          </a:p>
          <a:p>
            <a:endParaRPr lang="es-ES" dirty="0"/>
          </a:p>
          <a:p>
            <a:r>
              <a:rPr lang="es-ES" dirty="0"/>
              <a:t>- Evolución de la monarquía autoritaria, en España estuvo encarnada por la dinastía de los Austrias. </a:t>
            </a:r>
          </a:p>
          <a:p>
            <a:endParaRPr lang="es-ES" dirty="0"/>
          </a:p>
          <a:p>
            <a:r>
              <a:rPr lang="es-ES" dirty="0"/>
              <a:t>Características del monarca absoluto: </a:t>
            </a:r>
          </a:p>
          <a:p>
            <a:endParaRPr lang="es-ES" dirty="0"/>
          </a:p>
          <a:p>
            <a:pPr marL="285750" indent="-285750">
              <a:buFont typeface="Wingdings"/>
              <a:buChar char="v"/>
            </a:pPr>
            <a:r>
              <a:rPr lang="es-ES" dirty="0"/>
              <a:t>Monarca como encarnación misma del Estado.</a:t>
            </a:r>
          </a:p>
          <a:p>
            <a:endParaRPr lang="es-ES" dirty="0"/>
          </a:p>
          <a:p>
            <a:pPr marL="285750" indent="-285750">
              <a:buFont typeface="Wingdings"/>
              <a:buChar char="v"/>
            </a:pPr>
            <a:r>
              <a:rPr lang="es-ES" dirty="0"/>
              <a:t>Poder prácticamente ilimitado. </a:t>
            </a:r>
          </a:p>
          <a:p>
            <a:endParaRPr lang="es-ES" dirty="0"/>
          </a:p>
        </p:txBody>
      </p:sp>
    </p:spTree>
    <p:extLst>
      <p:ext uri="{BB962C8B-B14F-4D97-AF65-F5344CB8AC3E}">
        <p14:creationId xmlns:p14="http://schemas.microsoft.com/office/powerpoint/2010/main" val="15243092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9B40A73-04C4-74BB-CB7B-63AEF6444BDE}"/>
              </a:ext>
            </a:extLst>
          </p:cNvPr>
          <p:cNvSpPr txBox="1"/>
          <p:nvPr/>
        </p:nvSpPr>
        <p:spPr>
          <a:xfrm>
            <a:off x="1626467" y="129884"/>
            <a:ext cx="9720719"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2000" dirty="0"/>
              <a:t>Los primeros borbones </a:t>
            </a:r>
            <a:r>
              <a:rPr lang="es-ES" sz="2000" b="1" dirty="0"/>
              <a:t>Felipe V y Fernando VI </a:t>
            </a:r>
            <a:r>
              <a:rPr lang="es-ES" sz="2000" dirty="0"/>
              <a:t>asumen la tarea de unificar y reorganizar los diferentes reinos peninsulares. </a:t>
            </a:r>
          </a:p>
        </p:txBody>
      </p:sp>
      <p:sp>
        <p:nvSpPr>
          <p:cNvPr id="4" name="CuadroTexto 3">
            <a:extLst>
              <a:ext uri="{FF2B5EF4-FFF2-40B4-BE49-F238E27FC236}">
                <a16:creationId xmlns:a16="http://schemas.microsoft.com/office/drawing/2014/main" id="{8EB3A43C-FA8B-2970-13C2-566DB3AE7214}"/>
              </a:ext>
            </a:extLst>
          </p:cNvPr>
          <p:cNvSpPr txBox="1"/>
          <p:nvPr/>
        </p:nvSpPr>
        <p:spPr>
          <a:xfrm>
            <a:off x="262215" y="1028178"/>
            <a:ext cx="7862690" cy="59093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dirty="0"/>
              <a:t>Felipe V: </a:t>
            </a:r>
            <a:r>
              <a:rPr lang="es-ES" b="1" dirty="0"/>
              <a:t>Decretos de Nueva Planta: </a:t>
            </a:r>
          </a:p>
          <a:p>
            <a:endParaRPr lang="es-ES" b="1" dirty="0"/>
          </a:p>
          <a:p>
            <a:r>
              <a:rPr lang="es-ES" b="1" dirty="0"/>
              <a:t>Definición: </a:t>
            </a:r>
            <a:r>
              <a:rPr lang="es-ES" dirty="0"/>
              <a:t>Conjunto de decretos promulgados o sancionados por Felipe V entre 1707-1716 que derogan el régimen foral y las instituciones propias de los territorios de la Corona de Aragón, Valencia, Mallorca y Cataluña. </a:t>
            </a:r>
          </a:p>
          <a:p>
            <a:endParaRPr lang="es-ES" dirty="0"/>
          </a:p>
          <a:p>
            <a:r>
              <a:rPr lang="es-ES" dirty="0"/>
              <a:t>Se impone una organización política-administrativa de Castilla a los territorios mencionados anteriormente, que pierden su soberanía y se integran en un modelo uniformador y centralista. </a:t>
            </a:r>
          </a:p>
          <a:p>
            <a:endParaRPr lang="es-ES" dirty="0"/>
          </a:p>
          <a:p>
            <a:r>
              <a:rPr lang="es-ES" dirty="0"/>
              <a:t>Además, supone que las cortes de los diferentes reinos se integren en las de Castilla, que de hecho se convierte en las Cortes de España. </a:t>
            </a:r>
          </a:p>
          <a:p>
            <a:endParaRPr lang="es-ES" dirty="0"/>
          </a:p>
          <a:p>
            <a:r>
              <a:rPr lang="es-ES" dirty="0"/>
              <a:t>Excepción: Navarra y País Vasco (apoyado a Felipe V en la Guerra Sucesión ). </a:t>
            </a:r>
          </a:p>
          <a:p>
            <a:endParaRPr lang="es-ES" dirty="0"/>
          </a:p>
          <a:p>
            <a:r>
              <a:rPr lang="es-ES" b="1" dirty="0"/>
              <a:t>Conclusión: </a:t>
            </a:r>
            <a:r>
              <a:rPr lang="es-ES" dirty="0"/>
              <a:t>Nace el Estado español, no como una unidad de destino, sino como un conjunto de territorios desiguales, en los que los territorios anexionados son una colonia más de Castilla. </a:t>
            </a:r>
            <a:endParaRPr lang="es-ES" b="1" dirty="0"/>
          </a:p>
        </p:txBody>
      </p:sp>
      <p:pic>
        <p:nvPicPr>
          <p:cNvPr id="5" name="Imagen 5" descr="Texto, Carta&#10;&#10;Descripción generada automáticamente">
            <a:extLst>
              <a:ext uri="{FF2B5EF4-FFF2-40B4-BE49-F238E27FC236}">
                <a16:creationId xmlns:a16="http://schemas.microsoft.com/office/drawing/2014/main" id="{3FE3E46C-71B8-40F9-8C07-BA79B6A43188}"/>
              </a:ext>
            </a:extLst>
          </p:cNvPr>
          <p:cNvPicPr>
            <a:picLocks noChangeAspect="1"/>
          </p:cNvPicPr>
          <p:nvPr/>
        </p:nvPicPr>
        <p:blipFill>
          <a:blip r:embed="rId2"/>
          <a:stretch>
            <a:fillRect/>
          </a:stretch>
        </p:blipFill>
        <p:spPr>
          <a:xfrm>
            <a:off x="8200372" y="1026090"/>
            <a:ext cx="4006240" cy="5828777"/>
          </a:xfrm>
          <a:prstGeom prst="rect">
            <a:avLst/>
          </a:prstGeom>
        </p:spPr>
      </p:pic>
      <p:sp>
        <p:nvSpPr>
          <p:cNvPr id="6" name="CuadroTexto 5">
            <a:extLst>
              <a:ext uri="{FF2B5EF4-FFF2-40B4-BE49-F238E27FC236}">
                <a16:creationId xmlns:a16="http://schemas.microsoft.com/office/drawing/2014/main" id="{2C0B307D-2C89-150B-596B-EB39518D8D14}"/>
              </a:ext>
            </a:extLst>
          </p:cNvPr>
          <p:cNvSpPr txBox="1"/>
          <p:nvPr/>
        </p:nvSpPr>
        <p:spPr>
          <a:xfrm>
            <a:off x="7489520" y="5284417"/>
            <a:ext cx="180975" cy="3619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s-ES"/>
          </a:p>
        </p:txBody>
      </p:sp>
    </p:spTree>
    <p:extLst>
      <p:ext uri="{BB962C8B-B14F-4D97-AF65-F5344CB8AC3E}">
        <p14:creationId xmlns:p14="http://schemas.microsoft.com/office/powerpoint/2010/main" val="62034203"/>
      </p:ext>
    </p:extLst>
  </p:cSld>
  <p:clrMapOvr>
    <a:masterClrMapping/>
  </p:clrMapOvr>
</p:sld>
</file>

<file path=ppt/theme/theme1.xml><?xml version="1.0" encoding="utf-8"?>
<a:theme xmlns:a="http://schemas.openxmlformats.org/drawingml/2006/main" name="Espiral">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0</TotalTime>
  <Words>1</Words>
  <Application>Microsoft Office PowerPoint</Application>
  <PresentationFormat>Panorámica</PresentationFormat>
  <Paragraphs>1</Paragraphs>
  <Slides>28</Slides>
  <Notes>1</Notes>
  <HiddenSlides>0</HiddenSlides>
  <MMClips>0</MMClips>
  <ScaleCrop>false</ScaleCrop>
  <HeadingPairs>
    <vt:vector size="4" baseType="variant">
      <vt:variant>
        <vt:lpstr>Tema</vt:lpstr>
      </vt:variant>
      <vt:variant>
        <vt:i4>1</vt:i4>
      </vt:variant>
      <vt:variant>
        <vt:lpstr>Títulos de diapositiva</vt:lpstr>
      </vt:variant>
      <vt:variant>
        <vt:i4>28</vt:i4>
      </vt:variant>
    </vt:vector>
  </HeadingPairs>
  <TitlesOfParts>
    <vt:vector size="29" baseType="lpstr">
      <vt:lpstr>Espiral</vt:lpstr>
      <vt:lpstr>BLOQUE 4: ESPAÑA EN LA ÓRBITA FRANCESA: EL REFORMISMO DE LOS PRIMEROS BORBONES (1700-1788).</vt:lpstr>
      <vt:lpstr>INTRODUCCIÓN:</vt:lpstr>
      <vt:lpstr>1. LA GUERRA DE SUCESIÓN Y EL TRATADO DE UTRECHT. </vt:lpstr>
      <vt:lpstr>Presentación de PowerPoint</vt:lpstr>
      <vt:lpstr>Presentación de PowerPoint</vt:lpstr>
      <vt:lpstr>Presentación de PowerPoint</vt:lpstr>
      <vt:lpstr>Presentación de PowerPoint</vt:lpstr>
      <vt:lpstr>2. REFORMAS EN LA ADMINISTRACIÓN DEL ESTADO. LA POLÍTICA CENTRALISTA. </vt:lpstr>
      <vt:lpstr>Presentación de PowerPoint</vt:lpstr>
      <vt:lpstr>Presentación de PowerPoint</vt:lpstr>
      <vt:lpstr>Presentación de PowerPoint</vt:lpstr>
      <vt:lpstr>LA PRÁCTICA DEL DESPOSTISMO ILUSTRADO. CARLOS III.</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LA POLÍTICA ECONÓMICA DE LOS BORBONES:</vt:lpstr>
      <vt:lpstr>Presentación de PowerPoint</vt:lpstr>
      <vt:lpstr>Presentación de PowerPoint</vt:lpstr>
      <vt:lpstr>LA POLÍTICA BORBÓNICA EN AMÉRICA. </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
  <cp:lastModifiedBy/>
  <cp:revision>1419</cp:revision>
  <dcterms:created xsi:type="dcterms:W3CDTF">2022-10-24T16:20:48Z</dcterms:created>
  <dcterms:modified xsi:type="dcterms:W3CDTF">2022-10-27T14:29:44Z</dcterms:modified>
</cp:coreProperties>
</file>