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6" r:id="rId1"/>
  </p:sldMasterIdLst>
  <p:notesMasterIdLst>
    <p:notesMasterId r:id="rId38"/>
  </p:notesMasterIdLst>
  <p:handoutMasterIdLst>
    <p:handoutMasterId r:id="rId39"/>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0ADE74-3D71-4C04-AD38-98B6EB7B7A85}" v="10377" dt="2022-10-18T10:35:08.540"/>
    <p1510:client id="{76265330-59E1-44FA-93C2-2667B227EDD3}" v="4281" dt="2022-10-19T17:13:01.162"/>
    <p1510:client id="{DAC83262-41B8-4BCE-9404-4A1F6458F171}" v="4005" dt="2022-10-20T09:14:18.8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4" autoAdjust="0"/>
    <p:restoredTop sz="94660"/>
  </p:normalViewPr>
  <p:slideViewPr>
    <p:cSldViewPr snapToGrid="0">
      <p:cViewPr varScale="1">
        <p:scale>
          <a:sx n="93" d="100"/>
          <a:sy n="93" d="100"/>
        </p:scale>
        <p:origin x="990" y="78"/>
      </p:cViewPr>
      <p:guideLst/>
    </p:cSldViewPr>
  </p:slideViewPr>
  <p:notesTextViewPr>
    <p:cViewPr>
      <p:scale>
        <a:sx n="1" d="1"/>
        <a:sy n="1" d="1"/>
      </p:scale>
      <p:origin x="0" y="0"/>
    </p:cViewPr>
  </p:notesTextViewPr>
  <p:notesViewPr>
    <p:cSldViewPr snapToGrid="0">
      <p:cViewPr varScale="1">
        <p:scale>
          <a:sx n="71" d="100"/>
          <a:sy n="71" d="100"/>
        </p:scale>
        <p:origin x="4188"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guel murcia" userId="da081c76327fd27b" providerId="Windows Live" clId="Web-{DAC83262-41B8-4BCE-9404-4A1F6458F171}"/>
    <pc:docChg chg="addSld modSld">
      <pc:chgData name="miguel murcia" userId="da081c76327fd27b" providerId="Windows Live" clId="Web-{DAC83262-41B8-4BCE-9404-4A1F6458F171}" dt="2022-10-20T09:14:18.851" v="2565" actId="1076"/>
      <pc:docMkLst>
        <pc:docMk/>
      </pc:docMkLst>
      <pc:sldChg chg="addSp delSp modSp new">
        <pc:chgData name="miguel murcia" userId="da081c76327fd27b" providerId="Windows Live" clId="Web-{DAC83262-41B8-4BCE-9404-4A1F6458F171}" dt="2022-10-20T08:17:48.881" v="682" actId="20577"/>
        <pc:sldMkLst>
          <pc:docMk/>
          <pc:sldMk cId="4077866162" sldId="286"/>
        </pc:sldMkLst>
        <pc:spChg chg="mod">
          <ac:chgData name="miguel murcia" userId="da081c76327fd27b" providerId="Windows Live" clId="Web-{DAC83262-41B8-4BCE-9404-4A1F6458F171}" dt="2022-10-20T08:02:35.485" v="41" actId="1076"/>
          <ac:spMkLst>
            <pc:docMk/>
            <pc:sldMk cId="4077866162" sldId="286"/>
            <ac:spMk id="2" creationId="{693B7138-6435-C41E-3BBC-D59E817C84FA}"/>
          </ac:spMkLst>
        </pc:spChg>
        <pc:spChg chg="del">
          <ac:chgData name="miguel murcia" userId="da081c76327fd27b" providerId="Windows Live" clId="Web-{DAC83262-41B8-4BCE-9404-4A1F6458F171}" dt="2022-10-20T08:02:39.438" v="42"/>
          <ac:spMkLst>
            <pc:docMk/>
            <pc:sldMk cId="4077866162" sldId="286"/>
            <ac:spMk id="3" creationId="{1A906422-6302-EDE0-44AA-8EAE44C7654D}"/>
          </ac:spMkLst>
        </pc:spChg>
        <pc:spChg chg="add mod">
          <ac:chgData name="miguel murcia" userId="da081c76327fd27b" providerId="Windows Live" clId="Web-{DAC83262-41B8-4BCE-9404-4A1F6458F171}" dt="2022-10-20T08:03:39.455" v="47" actId="1076"/>
          <ac:spMkLst>
            <pc:docMk/>
            <pc:sldMk cId="4077866162" sldId="286"/>
            <ac:spMk id="5" creationId="{E01C2670-3089-ABF2-A8A3-974501687257}"/>
          </ac:spMkLst>
        </pc:spChg>
        <pc:spChg chg="add mod">
          <ac:chgData name="miguel murcia" userId="da081c76327fd27b" providerId="Windows Live" clId="Web-{DAC83262-41B8-4BCE-9404-4A1F6458F171}" dt="2022-10-20T08:17:48.881" v="682" actId="20577"/>
          <ac:spMkLst>
            <pc:docMk/>
            <pc:sldMk cId="4077866162" sldId="286"/>
            <ac:spMk id="7" creationId="{F7D261CA-D1E0-D042-BD3D-9D1B5DB0F9F7}"/>
          </ac:spMkLst>
        </pc:spChg>
        <pc:spChg chg="add mod">
          <ac:chgData name="miguel murcia" userId="da081c76327fd27b" providerId="Windows Live" clId="Web-{DAC83262-41B8-4BCE-9404-4A1F6458F171}" dt="2022-10-20T08:17:41.756" v="681" actId="20577"/>
          <ac:spMkLst>
            <pc:docMk/>
            <pc:sldMk cId="4077866162" sldId="286"/>
            <ac:spMk id="8" creationId="{594E2449-C090-1FB7-1479-04E1ADE23905}"/>
          </ac:spMkLst>
        </pc:spChg>
        <pc:picChg chg="add mod">
          <ac:chgData name="miguel murcia" userId="da081c76327fd27b" providerId="Windows Live" clId="Web-{DAC83262-41B8-4BCE-9404-4A1F6458F171}" dt="2022-10-20T08:03:23.345" v="45" actId="1076"/>
          <ac:picMkLst>
            <pc:docMk/>
            <pc:sldMk cId="4077866162" sldId="286"/>
            <ac:picMk id="4" creationId="{F50ABBE9-93DE-A6E4-D36D-E17AC4047819}"/>
          </ac:picMkLst>
        </pc:picChg>
        <pc:picChg chg="add mod">
          <ac:chgData name="miguel murcia" userId="da081c76327fd27b" providerId="Windows Live" clId="Web-{DAC83262-41B8-4BCE-9404-4A1F6458F171}" dt="2022-10-20T08:04:32.113" v="50" actId="1076"/>
          <ac:picMkLst>
            <pc:docMk/>
            <pc:sldMk cId="4077866162" sldId="286"/>
            <ac:picMk id="6" creationId="{8213597D-AE0E-2797-9F04-C455F15C81EB}"/>
          </ac:picMkLst>
        </pc:picChg>
      </pc:sldChg>
      <pc:sldChg chg="delSp modSp new">
        <pc:chgData name="miguel murcia" userId="da081c76327fd27b" providerId="Windows Live" clId="Web-{DAC83262-41B8-4BCE-9404-4A1F6458F171}" dt="2022-10-20T08:29:32.913" v="1181" actId="20577"/>
        <pc:sldMkLst>
          <pc:docMk/>
          <pc:sldMk cId="752698511" sldId="287"/>
        </pc:sldMkLst>
        <pc:spChg chg="del">
          <ac:chgData name="miguel murcia" userId="da081c76327fd27b" providerId="Windows Live" clId="Web-{DAC83262-41B8-4BCE-9404-4A1F6458F171}" dt="2022-10-20T08:17:56.725" v="684"/>
          <ac:spMkLst>
            <pc:docMk/>
            <pc:sldMk cId="752698511" sldId="287"/>
            <ac:spMk id="2" creationId="{4D1B83EC-E0FC-9328-CF88-5055748A3208}"/>
          </ac:spMkLst>
        </pc:spChg>
        <pc:spChg chg="mod">
          <ac:chgData name="miguel murcia" userId="da081c76327fd27b" providerId="Windows Live" clId="Web-{DAC83262-41B8-4BCE-9404-4A1F6458F171}" dt="2022-10-20T08:29:32.913" v="1181" actId="20577"/>
          <ac:spMkLst>
            <pc:docMk/>
            <pc:sldMk cId="752698511" sldId="287"/>
            <ac:spMk id="3" creationId="{9DF80B03-ECB5-BF08-10A4-97AC44E1A4B6}"/>
          </ac:spMkLst>
        </pc:spChg>
      </pc:sldChg>
      <pc:sldChg chg="addSp delSp modSp new">
        <pc:chgData name="miguel murcia" userId="da081c76327fd27b" providerId="Windows Live" clId="Web-{DAC83262-41B8-4BCE-9404-4A1F6458F171}" dt="2022-10-20T08:35:17.921" v="1395" actId="20577"/>
        <pc:sldMkLst>
          <pc:docMk/>
          <pc:sldMk cId="1599468063" sldId="288"/>
        </pc:sldMkLst>
        <pc:spChg chg="del">
          <ac:chgData name="miguel murcia" userId="da081c76327fd27b" providerId="Windows Live" clId="Web-{DAC83262-41B8-4BCE-9404-4A1F6458F171}" dt="2022-10-20T08:29:49.554" v="1183"/>
          <ac:spMkLst>
            <pc:docMk/>
            <pc:sldMk cId="1599468063" sldId="288"/>
            <ac:spMk id="2" creationId="{D087C070-8D4F-FC74-C272-AE289C264C7A}"/>
          </ac:spMkLst>
        </pc:spChg>
        <pc:spChg chg="mod">
          <ac:chgData name="miguel murcia" userId="da081c76327fd27b" providerId="Windows Live" clId="Web-{DAC83262-41B8-4BCE-9404-4A1F6458F171}" dt="2022-10-20T08:30:59.181" v="1205" actId="20577"/>
          <ac:spMkLst>
            <pc:docMk/>
            <pc:sldMk cId="1599468063" sldId="288"/>
            <ac:spMk id="3" creationId="{13335AFD-FFD7-D86C-4CC8-221D2970DE91}"/>
          </ac:spMkLst>
        </pc:spChg>
        <pc:spChg chg="add mod">
          <ac:chgData name="miguel murcia" userId="da081c76327fd27b" providerId="Windows Live" clId="Web-{DAC83262-41B8-4BCE-9404-4A1F6458F171}" dt="2022-10-20T08:33:12.793" v="1304" actId="1076"/>
          <ac:spMkLst>
            <pc:docMk/>
            <pc:sldMk cId="1599468063" sldId="288"/>
            <ac:spMk id="5" creationId="{1DBDD557-521B-F8EE-D833-A486472C2818}"/>
          </ac:spMkLst>
        </pc:spChg>
        <pc:spChg chg="add mod">
          <ac:chgData name="miguel murcia" userId="da081c76327fd27b" providerId="Windows Live" clId="Web-{DAC83262-41B8-4BCE-9404-4A1F6458F171}" dt="2022-10-20T08:35:17.921" v="1395" actId="20577"/>
          <ac:spMkLst>
            <pc:docMk/>
            <pc:sldMk cId="1599468063" sldId="288"/>
            <ac:spMk id="7" creationId="{899008C5-BFD9-941A-52D0-96EDA5F5828E}"/>
          </ac:spMkLst>
        </pc:spChg>
        <pc:picChg chg="add mod">
          <ac:chgData name="miguel murcia" userId="da081c76327fd27b" providerId="Windows Live" clId="Web-{DAC83262-41B8-4BCE-9404-4A1F6458F171}" dt="2022-10-20T08:33:18.340" v="1305" actId="14100"/>
          <ac:picMkLst>
            <pc:docMk/>
            <pc:sldMk cId="1599468063" sldId="288"/>
            <ac:picMk id="4" creationId="{F4EF5151-C157-3C9A-9EA7-FA137752689A}"/>
          </ac:picMkLst>
        </pc:picChg>
        <pc:picChg chg="add mod">
          <ac:chgData name="miguel murcia" userId="da081c76327fd27b" providerId="Windows Live" clId="Web-{DAC83262-41B8-4BCE-9404-4A1F6458F171}" dt="2022-10-20T08:34:06.404" v="1308" actId="14100"/>
          <ac:picMkLst>
            <pc:docMk/>
            <pc:sldMk cId="1599468063" sldId="288"/>
            <ac:picMk id="6" creationId="{632EDE64-08B6-4437-5648-F11DA3FD0B28}"/>
          </ac:picMkLst>
        </pc:picChg>
      </pc:sldChg>
      <pc:sldChg chg="addSp delSp modSp new">
        <pc:chgData name="miguel murcia" userId="da081c76327fd27b" providerId="Windows Live" clId="Web-{DAC83262-41B8-4BCE-9404-4A1F6458F171}" dt="2022-10-20T08:40:55.320" v="1573" actId="14100"/>
        <pc:sldMkLst>
          <pc:docMk/>
          <pc:sldMk cId="2299444755" sldId="289"/>
        </pc:sldMkLst>
        <pc:spChg chg="del">
          <ac:chgData name="miguel murcia" userId="da081c76327fd27b" providerId="Windows Live" clId="Web-{DAC83262-41B8-4BCE-9404-4A1F6458F171}" dt="2022-10-20T08:35:29.843" v="1397"/>
          <ac:spMkLst>
            <pc:docMk/>
            <pc:sldMk cId="2299444755" sldId="289"/>
            <ac:spMk id="2" creationId="{A9B02EE3-C52F-DC90-44D8-3E5A3794D22A}"/>
          </ac:spMkLst>
        </pc:spChg>
        <pc:spChg chg="del">
          <ac:chgData name="miguel murcia" userId="da081c76327fd27b" providerId="Windows Live" clId="Web-{DAC83262-41B8-4BCE-9404-4A1F6458F171}" dt="2022-10-20T08:35:31.422" v="1398"/>
          <ac:spMkLst>
            <pc:docMk/>
            <pc:sldMk cId="2299444755" sldId="289"/>
            <ac:spMk id="3" creationId="{C948318B-55FA-69F1-8982-385A368E9547}"/>
          </ac:spMkLst>
        </pc:spChg>
        <pc:spChg chg="add mod">
          <ac:chgData name="miguel murcia" userId="da081c76327fd27b" providerId="Windows Live" clId="Web-{DAC83262-41B8-4BCE-9404-4A1F6458F171}" dt="2022-10-20T08:36:53.783" v="1420" actId="1076"/>
          <ac:spMkLst>
            <pc:docMk/>
            <pc:sldMk cId="2299444755" sldId="289"/>
            <ac:spMk id="5" creationId="{906619F4-CF78-F0C8-1632-2BB0EF0C439F}"/>
          </ac:spMkLst>
        </pc:spChg>
        <pc:spChg chg="add mod">
          <ac:chgData name="miguel murcia" userId="da081c76327fd27b" providerId="Windows Live" clId="Web-{DAC83262-41B8-4BCE-9404-4A1F6458F171}" dt="2022-10-20T08:38:35.973" v="1443" actId="20577"/>
          <ac:spMkLst>
            <pc:docMk/>
            <pc:sldMk cId="2299444755" sldId="289"/>
            <ac:spMk id="7" creationId="{5EB3F313-A4DC-F450-5497-C5C68D48212D}"/>
          </ac:spMkLst>
        </pc:spChg>
        <pc:spChg chg="add mod">
          <ac:chgData name="miguel murcia" userId="da081c76327fd27b" providerId="Windows Live" clId="Web-{DAC83262-41B8-4BCE-9404-4A1F6458F171}" dt="2022-10-20T08:40:55.320" v="1573" actId="14100"/>
          <ac:spMkLst>
            <pc:docMk/>
            <pc:sldMk cId="2299444755" sldId="289"/>
            <ac:spMk id="8" creationId="{9999A560-FDAF-070C-381B-AB51BC720B6C}"/>
          </ac:spMkLst>
        </pc:spChg>
        <pc:picChg chg="add mod">
          <ac:chgData name="miguel murcia" userId="da081c76327fd27b" providerId="Windows Live" clId="Web-{DAC83262-41B8-4BCE-9404-4A1F6458F171}" dt="2022-10-20T08:36:22.235" v="1401" actId="1076"/>
          <ac:picMkLst>
            <pc:docMk/>
            <pc:sldMk cId="2299444755" sldId="289"/>
            <ac:picMk id="4" creationId="{A01F45C2-D594-C594-7241-4463A1DAFFED}"/>
          </ac:picMkLst>
        </pc:picChg>
        <pc:picChg chg="add mod">
          <ac:chgData name="miguel murcia" userId="da081c76327fd27b" providerId="Windows Live" clId="Web-{DAC83262-41B8-4BCE-9404-4A1F6458F171}" dt="2022-10-20T08:38:02.410" v="1424" actId="1076"/>
          <ac:picMkLst>
            <pc:docMk/>
            <pc:sldMk cId="2299444755" sldId="289"/>
            <ac:picMk id="6" creationId="{1958F280-2C55-6185-EC1A-5DC88470ABC5}"/>
          </ac:picMkLst>
        </pc:picChg>
      </pc:sldChg>
      <pc:sldChg chg="modSp new">
        <pc:chgData name="miguel murcia" userId="da081c76327fd27b" providerId="Windows Live" clId="Web-{DAC83262-41B8-4BCE-9404-4A1F6458F171}" dt="2022-10-20T08:48:50.081" v="1913" actId="1076"/>
        <pc:sldMkLst>
          <pc:docMk/>
          <pc:sldMk cId="3028107379" sldId="290"/>
        </pc:sldMkLst>
        <pc:spChg chg="mod">
          <ac:chgData name="miguel murcia" userId="da081c76327fd27b" providerId="Windows Live" clId="Web-{DAC83262-41B8-4BCE-9404-4A1F6458F171}" dt="2022-10-20T08:42:35.978" v="1608" actId="20577"/>
          <ac:spMkLst>
            <pc:docMk/>
            <pc:sldMk cId="3028107379" sldId="290"/>
            <ac:spMk id="2" creationId="{4BA3C530-3048-08EA-9505-207A1D1D9152}"/>
          </ac:spMkLst>
        </pc:spChg>
        <pc:spChg chg="mod">
          <ac:chgData name="miguel murcia" userId="da081c76327fd27b" providerId="Windows Live" clId="Web-{DAC83262-41B8-4BCE-9404-4A1F6458F171}" dt="2022-10-20T08:48:50.081" v="1913" actId="1076"/>
          <ac:spMkLst>
            <pc:docMk/>
            <pc:sldMk cId="3028107379" sldId="290"/>
            <ac:spMk id="3" creationId="{D265A347-B363-0689-3ECC-7EEE6C6D9146}"/>
          </ac:spMkLst>
        </pc:spChg>
      </pc:sldChg>
      <pc:sldChg chg="addSp delSp modSp new">
        <pc:chgData name="miguel murcia" userId="da081c76327fd27b" providerId="Windows Live" clId="Web-{DAC83262-41B8-4BCE-9404-4A1F6458F171}" dt="2022-10-20T09:14:18.851" v="2565" actId="1076"/>
        <pc:sldMkLst>
          <pc:docMk/>
          <pc:sldMk cId="2988145835" sldId="291"/>
        </pc:sldMkLst>
        <pc:spChg chg="del">
          <ac:chgData name="miguel murcia" userId="da081c76327fd27b" providerId="Windows Live" clId="Web-{DAC83262-41B8-4BCE-9404-4A1F6458F171}" dt="2022-10-20T08:50:18.864" v="1915"/>
          <ac:spMkLst>
            <pc:docMk/>
            <pc:sldMk cId="2988145835" sldId="291"/>
            <ac:spMk id="2" creationId="{7DFD99D2-F1D4-50CB-82F5-C3ED6C078E82}"/>
          </ac:spMkLst>
        </pc:spChg>
        <pc:spChg chg="mod">
          <ac:chgData name="miguel murcia" userId="da081c76327fd27b" providerId="Windows Live" clId="Web-{DAC83262-41B8-4BCE-9404-4A1F6458F171}" dt="2022-10-20T09:06:54.825" v="2372" actId="20577"/>
          <ac:spMkLst>
            <pc:docMk/>
            <pc:sldMk cId="2988145835" sldId="291"/>
            <ac:spMk id="3" creationId="{C10DDDBE-0A3A-7174-A718-B2DFF16DAE2D}"/>
          </ac:spMkLst>
        </pc:spChg>
        <pc:spChg chg="add mod">
          <ac:chgData name="miguel murcia" userId="da081c76327fd27b" providerId="Windows Live" clId="Web-{DAC83262-41B8-4BCE-9404-4A1F6458F171}" dt="2022-10-20T08:51:22.959" v="1960" actId="1076"/>
          <ac:spMkLst>
            <pc:docMk/>
            <pc:sldMk cId="2988145835" sldId="291"/>
            <ac:spMk id="4" creationId="{830948A8-E9A7-7928-94EC-C195F82D58D7}"/>
          </ac:spMkLst>
        </pc:spChg>
        <pc:spChg chg="add mod">
          <ac:chgData name="miguel murcia" userId="da081c76327fd27b" providerId="Windows Live" clId="Web-{DAC83262-41B8-4BCE-9404-4A1F6458F171}" dt="2022-10-20T09:07:16.591" v="2373" actId="20577"/>
          <ac:spMkLst>
            <pc:docMk/>
            <pc:sldMk cId="2988145835" sldId="291"/>
            <ac:spMk id="5" creationId="{6E4CA8D0-B475-1C24-698B-F76825FDF8F4}"/>
          </ac:spMkLst>
        </pc:spChg>
        <pc:spChg chg="add mod">
          <ac:chgData name="miguel murcia" userId="da081c76327fd27b" providerId="Windows Live" clId="Web-{DAC83262-41B8-4BCE-9404-4A1F6458F171}" dt="2022-10-20T08:57:14.108" v="2080" actId="1076"/>
          <ac:spMkLst>
            <pc:docMk/>
            <pc:sldMk cId="2988145835" sldId="291"/>
            <ac:spMk id="6" creationId="{4B4DFDE3-804C-01A4-1742-3C4F616BA68D}"/>
          </ac:spMkLst>
        </pc:spChg>
        <pc:spChg chg="add mod">
          <ac:chgData name="miguel murcia" userId="da081c76327fd27b" providerId="Windows Live" clId="Web-{DAC83262-41B8-4BCE-9404-4A1F6458F171}" dt="2022-10-20T09:07:47.842" v="2376" actId="20577"/>
          <ac:spMkLst>
            <pc:docMk/>
            <pc:sldMk cId="2988145835" sldId="291"/>
            <ac:spMk id="7" creationId="{7192342E-7849-CD49-343A-B1CF4C3BDDBA}"/>
          </ac:spMkLst>
        </pc:spChg>
        <pc:spChg chg="add mod">
          <ac:chgData name="miguel murcia" userId="da081c76327fd27b" providerId="Windows Live" clId="Web-{DAC83262-41B8-4BCE-9404-4A1F6458F171}" dt="2022-10-20T09:03:26.070" v="2244" actId="688"/>
          <ac:spMkLst>
            <pc:docMk/>
            <pc:sldMk cId="2988145835" sldId="291"/>
            <ac:spMk id="8" creationId="{FBEB0630-4930-EDF4-9263-5BC015B0311A}"/>
          </ac:spMkLst>
        </pc:spChg>
        <pc:spChg chg="add mod">
          <ac:chgData name="miguel murcia" userId="da081c76327fd27b" providerId="Windows Live" clId="Web-{DAC83262-41B8-4BCE-9404-4A1F6458F171}" dt="2022-10-20T09:08:56.484" v="2377" actId="1076"/>
          <ac:spMkLst>
            <pc:docMk/>
            <pc:sldMk cId="2988145835" sldId="291"/>
            <ac:spMk id="9" creationId="{C2035808-9A9F-EE80-D246-FF4B95341F36}"/>
          </ac:spMkLst>
        </pc:spChg>
        <pc:spChg chg="add mod">
          <ac:chgData name="miguel murcia" userId="da081c76327fd27b" providerId="Windows Live" clId="Web-{DAC83262-41B8-4BCE-9404-4A1F6458F171}" dt="2022-10-20T09:06:38.293" v="2371" actId="20577"/>
          <ac:spMkLst>
            <pc:docMk/>
            <pc:sldMk cId="2988145835" sldId="291"/>
            <ac:spMk id="10" creationId="{6CD99EFC-6559-8D8B-316F-54A9650A52B2}"/>
          </ac:spMkLst>
        </pc:spChg>
        <pc:spChg chg="add mod">
          <ac:chgData name="miguel murcia" userId="da081c76327fd27b" providerId="Windows Live" clId="Web-{DAC83262-41B8-4BCE-9404-4A1F6458F171}" dt="2022-10-20T09:14:18.851" v="2565" actId="1076"/>
          <ac:spMkLst>
            <pc:docMk/>
            <pc:sldMk cId="2988145835" sldId="291"/>
            <ac:spMk id="11" creationId="{E3259E52-2E28-E75F-8A9D-5BC0B3D21348}"/>
          </ac:spMkLst>
        </pc:spChg>
      </pc:sldChg>
    </pc:docChg>
  </pc:docChgLst>
  <pc:docChgLst>
    <pc:chgData name="miguel murcia" userId="da081c76327fd27b" providerId="Windows Live" clId="Web-{230ADE74-3D71-4C04-AD38-98B6EB7B7A85}"/>
    <pc:docChg chg="addSld modSld addMainMaster delMainMaster">
      <pc:chgData name="miguel murcia" userId="da081c76327fd27b" providerId="Windows Live" clId="Web-{230ADE74-3D71-4C04-AD38-98B6EB7B7A85}" dt="2022-10-18T10:35:07.930" v="8520" actId="20577"/>
      <pc:docMkLst>
        <pc:docMk/>
      </pc:docMkLst>
      <pc:sldChg chg="addSp delSp modSp mod setBg modClrScheme addAnim delAnim chgLayout">
        <pc:chgData name="miguel murcia" userId="da081c76327fd27b" providerId="Windows Live" clId="Web-{230ADE74-3D71-4C04-AD38-98B6EB7B7A85}" dt="2022-10-18T07:51:11.471" v="72" actId="1076"/>
        <pc:sldMkLst>
          <pc:docMk/>
          <pc:sldMk cId="232367057" sldId="256"/>
        </pc:sldMkLst>
        <pc:spChg chg="mod ord">
          <ac:chgData name="miguel murcia" userId="da081c76327fd27b" providerId="Windows Live" clId="Web-{230ADE74-3D71-4C04-AD38-98B6EB7B7A85}" dt="2022-10-18T07:51:11.471" v="72" actId="1076"/>
          <ac:spMkLst>
            <pc:docMk/>
            <pc:sldMk cId="232367057" sldId="256"/>
            <ac:spMk id="2" creationId="{00000000-0000-0000-0000-000000000000}"/>
          </ac:spMkLst>
        </pc:spChg>
        <pc:spChg chg="del mod">
          <ac:chgData name="miguel murcia" userId="da081c76327fd27b" providerId="Windows Live" clId="Web-{230ADE74-3D71-4C04-AD38-98B6EB7B7A85}" dt="2022-10-18T07:49:44.937" v="62"/>
          <ac:spMkLst>
            <pc:docMk/>
            <pc:sldMk cId="232367057" sldId="256"/>
            <ac:spMk id="3" creationId="{00000000-0000-0000-0000-000000000000}"/>
          </ac:spMkLst>
        </pc:spChg>
        <pc:spChg chg="add del">
          <ac:chgData name="miguel murcia" userId="da081c76327fd27b" providerId="Windows Live" clId="Web-{230ADE74-3D71-4C04-AD38-98B6EB7B7A85}" dt="2022-10-18T07:48:59.873" v="49"/>
          <ac:spMkLst>
            <pc:docMk/>
            <pc:sldMk cId="232367057" sldId="256"/>
            <ac:spMk id="8" creationId="{9B45BA4C-9B54-4496-821F-9E0985CA984D}"/>
          </ac:spMkLst>
        </pc:spChg>
        <pc:spChg chg="add del">
          <ac:chgData name="miguel murcia" userId="da081c76327fd27b" providerId="Windows Live" clId="Web-{230ADE74-3D71-4C04-AD38-98B6EB7B7A85}" dt="2022-10-18T07:48:59.873" v="49"/>
          <ac:spMkLst>
            <pc:docMk/>
            <pc:sldMk cId="232367057" sldId="256"/>
            <ac:spMk id="10" creationId="{85E1BB9D-FAFF-4C3E-9E44-13F8FBABCD62}"/>
          </ac:spMkLst>
        </pc:spChg>
        <pc:spChg chg="add del">
          <ac:chgData name="miguel murcia" userId="da081c76327fd27b" providerId="Windows Live" clId="Web-{230ADE74-3D71-4C04-AD38-98B6EB7B7A85}" dt="2022-10-18T07:48:59.873" v="49"/>
          <ac:spMkLst>
            <pc:docMk/>
            <pc:sldMk cId="232367057" sldId="256"/>
            <ac:spMk id="12" creationId="{47C897C6-901F-410E-B2AC-162ED94B010E}"/>
          </ac:spMkLst>
        </pc:spChg>
        <pc:spChg chg="add del">
          <ac:chgData name="miguel murcia" userId="da081c76327fd27b" providerId="Windows Live" clId="Web-{230ADE74-3D71-4C04-AD38-98B6EB7B7A85}" dt="2022-10-18T07:49:09.061" v="53"/>
          <ac:spMkLst>
            <pc:docMk/>
            <pc:sldMk cId="232367057" sldId="256"/>
            <ac:spMk id="14" creationId="{B601567C-4815-45C4-A8C8-DEF236232A30}"/>
          </ac:spMkLst>
        </pc:spChg>
        <pc:spChg chg="add del">
          <ac:chgData name="miguel murcia" userId="da081c76327fd27b" providerId="Windows Live" clId="Web-{230ADE74-3D71-4C04-AD38-98B6EB7B7A85}" dt="2022-10-18T07:49:09.061" v="53"/>
          <ac:spMkLst>
            <pc:docMk/>
            <pc:sldMk cId="232367057" sldId="256"/>
            <ac:spMk id="16" creationId="{B624C8D3-B9AD-4F4F-8554-4EAF3724DBCE}"/>
          </ac:spMkLst>
        </pc:spChg>
        <pc:spChg chg="add del">
          <ac:chgData name="miguel murcia" userId="da081c76327fd27b" providerId="Windows Live" clId="Web-{230ADE74-3D71-4C04-AD38-98B6EB7B7A85}" dt="2022-10-18T07:49:26.343" v="57"/>
          <ac:spMkLst>
            <pc:docMk/>
            <pc:sldMk cId="232367057" sldId="256"/>
            <ac:spMk id="18" creationId="{4E1BEB12-92AF-4445-98AD-4C7756E7C93B}"/>
          </ac:spMkLst>
        </pc:spChg>
        <pc:spChg chg="add del">
          <ac:chgData name="miguel murcia" userId="da081c76327fd27b" providerId="Windows Live" clId="Web-{230ADE74-3D71-4C04-AD38-98B6EB7B7A85}" dt="2022-10-18T07:49:26.343" v="57"/>
          <ac:spMkLst>
            <pc:docMk/>
            <pc:sldMk cId="232367057" sldId="256"/>
            <ac:spMk id="19" creationId="{D0522C2C-7B5C-48A7-A969-03941E5D2E76}"/>
          </ac:spMkLst>
        </pc:spChg>
        <pc:spChg chg="add del">
          <ac:chgData name="miguel murcia" userId="da081c76327fd27b" providerId="Windows Live" clId="Web-{230ADE74-3D71-4C04-AD38-98B6EB7B7A85}" dt="2022-10-18T07:49:26.343" v="57"/>
          <ac:spMkLst>
            <pc:docMk/>
            <pc:sldMk cId="232367057" sldId="256"/>
            <ac:spMk id="20" creationId="{9C682A1A-5B2D-4111-BBD6-620165633E5B}"/>
          </ac:spMkLst>
        </pc:spChg>
        <pc:spChg chg="add del">
          <ac:chgData name="miguel murcia" userId="da081c76327fd27b" providerId="Windows Live" clId="Web-{230ADE74-3D71-4C04-AD38-98B6EB7B7A85}" dt="2022-10-18T07:49:26.343" v="57"/>
          <ac:spMkLst>
            <pc:docMk/>
            <pc:sldMk cId="232367057" sldId="256"/>
            <ac:spMk id="21" creationId="{D6EE29F2-D77F-4BD0-A20B-334D316A1C9D}"/>
          </ac:spMkLst>
        </pc:spChg>
        <pc:spChg chg="add del">
          <ac:chgData name="miguel murcia" userId="da081c76327fd27b" providerId="Windows Live" clId="Web-{230ADE74-3D71-4C04-AD38-98B6EB7B7A85}" dt="2022-10-18T07:49:26.343" v="57"/>
          <ac:spMkLst>
            <pc:docMk/>
            <pc:sldMk cId="232367057" sldId="256"/>
            <ac:spMk id="22" creationId="{22D09ED2-868F-42C6-866E-F92E0CEF314F}"/>
          </ac:spMkLst>
        </pc:spChg>
        <pc:spChg chg="add del">
          <ac:chgData name="miguel murcia" userId="da081c76327fd27b" providerId="Windows Live" clId="Web-{230ADE74-3D71-4C04-AD38-98B6EB7B7A85}" dt="2022-10-18T07:50:47.517" v="67"/>
          <ac:spMkLst>
            <pc:docMk/>
            <pc:sldMk cId="232367057" sldId="256"/>
            <ac:spMk id="25" creationId="{3FA49195-69EB-4E39-A68A-C232E2D03EF8}"/>
          </ac:spMkLst>
        </pc:spChg>
        <pc:spChg chg="add del">
          <ac:chgData name="miguel murcia" userId="da081c76327fd27b" providerId="Windows Live" clId="Web-{230ADE74-3D71-4C04-AD38-98B6EB7B7A85}" dt="2022-10-18T07:50:47.517" v="67"/>
          <ac:spMkLst>
            <pc:docMk/>
            <pc:sldMk cId="232367057" sldId="256"/>
            <ac:spMk id="26" creationId="{9A92F9DC-743D-47E7-A019-EE09540FB7B1}"/>
          </ac:spMkLst>
        </pc:spChg>
        <pc:spChg chg="add">
          <ac:chgData name="miguel murcia" userId="da081c76327fd27b" providerId="Windows Live" clId="Web-{230ADE74-3D71-4C04-AD38-98B6EB7B7A85}" dt="2022-10-18T07:50:47.517" v="67"/>
          <ac:spMkLst>
            <pc:docMk/>
            <pc:sldMk cId="232367057" sldId="256"/>
            <ac:spMk id="37" creationId="{A221245A-B93D-45A8-B0FA-EC2AEE26EAB1}"/>
          </ac:spMkLst>
        </pc:spChg>
        <pc:spChg chg="add">
          <ac:chgData name="miguel murcia" userId="da081c76327fd27b" providerId="Windows Live" clId="Web-{230ADE74-3D71-4C04-AD38-98B6EB7B7A85}" dt="2022-10-18T07:50:47.517" v="67"/>
          <ac:spMkLst>
            <pc:docMk/>
            <pc:sldMk cId="232367057" sldId="256"/>
            <ac:spMk id="39" creationId="{A60A95D1-194E-4E4E-8C67-30F91F8E76D9}"/>
          </ac:spMkLst>
        </pc:spChg>
        <pc:picChg chg="add mod">
          <ac:chgData name="miguel murcia" userId="da081c76327fd27b" providerId="Windows Live" clId="Web-{230ADE74-3D71-4C04-AD38-98B6EB7B7A85}" dt="2022-10-18T07:50:47.517" v="67"/>
          <ac:picMkLst>
            <pc:docMk/>
            <pc:sldMk cId="232367057" sldId="256"/>
            <ac:picMk id="4" creationId="{EC5B09B7-0CBE-1DD3-9E9E-CC1C12B81AAB}"/>
          </ac:picMkLst>
        </pc:picChg>
        <pc:cxnChg chg="add del">
          <ac:chgData name="miguel murcia" userId="da081c76327fd27b" providerId="Windows Live" clId="Web-{230ADE74-3D71-4C04-AD38-98B6EB7B7A85}" dt="2022-10-18T07:49:09.061" v="53"/>
          <ac:cxnSpMkLst>
            <pc:docMk/>
            <pc:sldMk cId="232367057" sldId="256"/>
            <ac:cxnSpMk id="15" creationId="{9D2BBCA2-F039-47DF-B36F-39D7E7CC0090}"/>
          </ac:cxnSpMkLst>
        </pc:cxnChg>
        <pc:cxnChg chg="add del">
          <ac:chgData name="miguel murcia" userId="da081c76327fd27b" providerId="Windows Live" clId="Web-{230ADE74-3D71-4C04-AD38-98B6EB7B7A85}" dt="2022-10-18T07:50:47.517" v="67"/>
          <ac:cxnSpMkLst>
            <pc:docMk/>
            <pc:sldMk cId="232367057" sldId="256"/>
            <ac:cxnSpMk id="24" creationId="{14C10EA2-1BD8-4267-AA7D-AB8CCA53C3D7}"/>
          </ac:cxnSpMkLst>
        </pc:cxnChg>
        <pc:cxnChg chg="add del">
          <ac:chgData name="miguel murcia" userId="da081c76327fd27b" providerId="Windows Live" clId="Web-{230ADE74-3D71-4C04-AD38-98B6EB7B7A85}" dt="2022-10-18T07:50:47.517" v="67"/>
          <ac:cxnSpMkLst>
            <pc:docMk/>
            <pc:sldMk cId="232367057" sldId="256"/>
            <ac:cxnSpMk id="27" creationId="{13280B82-CD55-43FD-92C4-F05E2A8D1367}"/>
          </ac:cxnSpMkLst>
        </pc:cxnChg>
        <pc:cxnChg chg="add del">
          <ac:chgData name="miguel murcia" userId="da081c76327fd27b" providerId="Windows Live" clId="Web-{230ADE74-3D71-4C04-AD38-98B6EB7B7A85}" dt="2022-10-18T07:50:47.517" v="67"/>
          <ac:cxnSpMkLst>
            <pc:docMk/>
            <pc:sldMk cId="232367057" sldId="256"/>
            <ac:cxnSpMk id="28" creationId="{B0A4F542-D561-4AFB-8321-EB900BAF0A0E}"/>
          </ac:cxnSpMkLst>
        </pc:cxnChg>
        <pc:cxnChg chg="add del">
          <ac:chgData name="miguel murcia" userId="da081c76327fd27b" providerId="Windows Live" clId="Web-{230ADE74-3D71-4C04-AD38-98B6EB7B7A85}" dt="2022-10-18T07:50:47.517" v="67"/>
          <ac:cxnSpMkLst>
            <pc:docMk/>
            <pc:sldMk cId="232367057" sldId="256"/>
            <ac:cxnSpMk id="29" creationId="{A4D9248B-0006-4BFE-8110-40C16E45C0AC}"/>
          </ac:cxnSpMkLst>
        </pc:cxnChg>
        <pc:cxnChg chg="add del">
          <ac:chgData name="miguel murcia" userId="da081c76327fd27b" providerId="Windows Live" clId="Web-{230ADE74-3D71-4C04-AD38-98B6EB7B7A85}" dt="2022-10-18T07:50:47.517" v="67"/>
          <ac:cxnSpMkLst>
            <pc:docMk/>
            <pc:sldMk cId="232367057" sldId="256"/>
            <ac:cxnSpMk id="30" creationId="{EE593BB5-7AFA-4C8F-AECA-CE733B1FD09E}"/>
          </ac:cxnSpMkLst>
        </pc:cxnChg>
        <pc:cxnChg chg="add del">
          <ac:chgData name="miguel murcia" userId="da081c76327fd27b" providerId="Windows Live" clId="Web-{230ADE74-3D71-4C04-AD38-98B6EB7B7A85}" dt="2022-10-18T07:50:47.517" v="67"/>
          <ac:cxnSpMkLst>
            <pc:docMk/>
            <pc:sldMk cId="232367057" sldId="256"/>
            <ac:cxnSpMk id="31" creationId="{F521483B-CE28-412B-9C71-9BE081E9DCE3}"/>
          </ac:cxnSpMkLst>
        </pc:cxnChg>
        <pc:cxnChg chg="add del">
          <ac:chgData name="miguel murcia" userId="da081c76327fd27b" providerId="Windows Live" clId="Web-{230ADE74-3D71-4C04-AD38-98B6EB7B7A85}" dt="2022-10-18T07:50:47.517" v="67"/>
          <ac:cxnSpMkLst>
            <pc:docMk/>
            <pc:sldMk cId="232367057" sldId="256"/>
            <ac:cxnSpMk id="32" creationId="{EC9F4738-DD27-44BE-98C6-AB0B2296BD26}"/>
          </ac:cxnSpMkLst>
        </pc:cxnChg>
        <pc:cxnChg chg="add">
          <ac:chgData name="miguel murcia" userId="da081c76327fd27b" providerId="Windows Live" clId="Web-{230ADE74-3D71-4C04-AD38-98B6EB7B7A85}" dt="2022-10-18T07:50:47.517" v="67"/>
          <ac:cxnSpMkLst>
            <pc:docMk/>
            <pc:sldMk cId="232367057" sldId="256"/>
            <ac:cxnSpMk id="41" creationId="{64C0A835-9AC9-4D0F-A529-BE4789E126C4}"/>
          </ac:cxnSpMkLst>
        </pc:cxnChg>
        <pc:cxnChg chg="add">
          <ac:chgData name="miguel murcia" userId="da081c76327fd27b" providerId="Windows Live" clId="Web-{230ADE74-3D71-4C04-AD38-98B6EB7B7A85}" dt="2022-10-18T07:50:47.517" v="67"/>
          <ac:cxnSpMkLst>
            <pc:docMk/>
            <pc:sldMk cId="232367057" sldId="256"/>
            <ac:cxnSpMk id="43" creationId="{7CF67ECC-797A-4CA0-87E3-36046649860E}"/>
          </ac:cxnSpMkLst>
        </pc:cxnChg>
      </pc:sldChg>
      <pc:sldChg chg="addSp modSp new">
        <pc:chgData name="miguel murcia" userId="da081c76327fd27b" providerId="Windows Live" clId="Web-{230ADE74-3D71-4C04-AD38-98B6EB7B7A85}" dt="2022-10-18T07:56:17.544" v="196" actId="1076"/>
        <pc:sldMkLst>
          <pc:docMk/>
          <pc:sldMk cId="1387243637" sldId="257"/>
        </pc:sldMkLst>
        <pc:spChg chg="mod">
          <ac:chgData name="miguel murcia" userId="da081c76327fd27b" providerId="Windows Live" clId="Web-{230ADE74-3D71-4C04-AD38-98B6EB7B7A85}" dt="2022-10-18T07:52:13.801" v="85" actId="1076"/>
          <ac:spMkLst>
            <pc:docMk/>
            <pc:sldMk cId="1387243637" sldId="257"/>
            <ac:spMk id="2" creationId="{3739232B-F1B1-6995-F8AB-8DCFAF842064}"/>
          </ac:spMkLst>
        </pc:spChg>
        <pc:spChg chg="mod">
          <ac:chgData name="miguel murcia" userId="da081c76327fd27b" providerId="Windows Live" clId="Web-{230ADE74-3D71-4C04-AD38-98B6EB7B7A85}" dt="2022-10-18T07:54:30.353" v="189" actId="1076"/>
          <ac:spMkLst>
            <pc:docMk/>
            <pc:sldMk cId="1387243637" sldId="257"/>
            <ac:spMk id="3" creationId="{B7345064-088F-8A4A-0C13-7D046F1E717C}"/>
          </ac:spMkLst>
        </pc:spChg>
        <pc:picChg chg="add mod">
          <ac:chgData name="miguel murcia" userId="da081c76327fd27b" providerId="Windows Live" clId="Web-{230ADE74-3D71-4C04-AD38-98B6EB7B7A85}" dt="2022-10-18T07:56:17.544" v="196" actId="1076"/>
          <ac:picMkLst>
            <pc:docMk/>
            <pc:sldMk cId="1387243637" sldId="257"/>
            <ac:picMk id="4" creationId="{E3058A1C-CC4C-FBA3-B3EB-656FFA7F033B}"/>
          </ac:picMkLst>
        </pc:picChg>
      </pc:sldChg>
      <pc:sldChg chg="addSp modSp new mod setBg">
        <pc:chgData name="miguel murcia" userId="da081c76327fd27b" providerId="Windows Live" clId="Web-{230ADE74-3D71-4C04-AD38-98B6EB7B7A85}" dt="2022-10-18T08:01:57.258" v="471"/>
        <pc:sldMkLst>
          <pc:docMk/>
          <pc:sldMk cId="1956901127" sldId="258"/>
        </pc:sldMkLst>
        <pc:spChg chg="mod">
          <ac:chgData name="miguel murcia" userId="da081c76327fd27b" providerId="Windows Live" clId="Web-{230ADE74-3D71-4C04-AD38-98B6EB7B7A85}" dt="2022-10-18T08:01:57.258" v="471"/>
          <ac:spMkLst>
            <pc:docMk/>
            <pc:sldMk cId="1956901127" sldId="258"/>
            <ac:spMk id="2" creationId="{D216FFB0-E9E9-291B-B748-1573E836C977}"/>
          </ac:spMkLst>
        </pc:spChg>
        <pc:spChg chg="mod">
          <ac:chgData name="miguel murcia" userId="da081c76327fd27b" providerId="Windows Live" clId="Web-{230ADE74-3D71-4C04-AD38-98B6EB7B7A85}" dt="2022-10-18T08:01:57.258" v="471"/>
          <ac:spMkLst>
            <pc:docMk/>
            <pc:sldMk cId="1956901127" sldId="258"/>
            <ac:spMk id="3" creationId="{5076D9B1-F04D-20D4-7CA8-4C0D272335D8}"/>
          </ac:spMkLst>
        </pc:spChg>
        <pc:spChg chg="add">
          <ac:chgData name="miguel murcia" userId="da081c76327fd27b" providerId="Windows Live" clId="Web-{230ADE74-3D71-4C04-AD38-98B6EB7B7A85}" dt="2022-10-18T08:01:57.258" v="471"/>
          <ac:spMkLst>
            <pc:docMk/>
            <pc:sldMk cId="1956901127" sldId="258"/>
            <ac:spMk id="9" creationId="{5B8092E2-D77A-4CE6-BB2D-6269784456A0}"/>
          </ac:spMkLst>
        </pc:spChg>
        <pc:spChg chg="add">
          <ac:chgData name="miguel murcia" userId="da081c76327fd27b" providerId="Windows Live" clId="Web-{230ADE74-3D71-4C04-AD38-98B6EB7B7A85}" dt="2022-10-18T08:01:57.258" v="471"/>
          <ac:spMkLst>
            <pc:docMk/>
            <pc:sldMk cId="1956901127" sldId="258"/>
            <ac:spMk id="11" creationId="{D02CD835-4B0F-45D6-9B85-B049A1005789}"/>
          </ac:spMkLst>
        </pc:spChg>
        <pc:picChg chg="add mod">
          <ac:chgData name="miguel murcia" userId="da081c76327fd27b" providerId="Windows Live" clId="Web-{230ADE74-3D71-4C04-AD38-98B6EB7B7A85}" dt="2022-10-18T08:01:57.258" v="471"/>
          <ac:picMkLst>
            <pc:docMk/>
            <pc:sldMk cId="1956901127" sldId="258"/>
            <ac:picMk id="4" creationId="{A8EC1C1C-30AA-D0EB-6F28-9E2E8A71A0A7}"/>
          </ac:picMkLst>
        </pc:picChg>
        <pc:cxnChg chg="add">
          <ac:chgData name="miguel murcia" userId="da081c76327fd27b" providerId="Windows Live" clId="Web-{230ADE74-3D71-4C04-AD38-98B6EB7B7A85}" dt="2022-10-18T08:01:57.258" v="471"/>
          <ac:cxnSpMkLst>
            <pc:docMk/>
            <pc:sldMk cId="1956901127" sldId="258"/>
            <ac:cxnSpMk id="13" creationId="{7971A1EC-5980-40B2-973F-0D3D6630DBE1}"/>
          </ac:cxnSpMkLst>
        </pc:cxnChg>
        <pc:cxnChg chg="add">
          <ac:chgData name="miguel murcia" userId="da081c76327fd27b" providerId="Windows Live" clId="Web-{230ADE74-3D71-4C04-AD38-98B6EB7B7A85}" dt="2022-10-18T08:01:57.258" v="471"/>
          <ac:cxnSpMkLst>
            <pc:docMk/>
            <pc:sldMk cId="1956901127" sldId="258"/>
            <ac:cxnSpMk id="15" creationId="{B0049A56-C4C2-4C0F-9F4F-D0E34391D968}"/>
          </ac:cxnSpMkLst>
        </pc:cxnChg>
        <pc:cxnChg chg="add">
          <ac:chgData name="miguel murcia" userId="da081c76327fd27b" providerId="Windows Live" clId="Web-{230ADE74-3D71-4C04-AD38-98B6EB7B7A85}" dt="2022-10-18T08:01:57.258" v="471"/>
          <ac:cxnSpMkLst>
            <pc:docMk/>
            <pc:sldMk cId="1956901127" sldId="258"/>
            <ac:cxnSpMk id="17" creationId="{7D02BE56-7EB5-4E62-B6E2-1C49E470A964}"/>
          </ac:cxnSpMkLst>
        </pc:cxnChg>
        <pc:cxnChg chg="add">
          <ac:chgData name="miguel murcia" userId="da081c76327fd27b" providerId="Windows Live" clId="Web-{230ADE74-3D71-4C04-AD38-98B6EB7B7A85}" dt="2022-10-18T08:01:57.258" v="471"/>
          <ac:cxnSpMkLst>
            <pc:docMk/>
            <pc:sldMk cId="1956901127" sldId="258"/>
            <ac:cxnSpMk id="19" creationId="{C4595B06-EDA5-4E45-BED4-7891E7E0CD4D}"/>
          </ac:cxnSpMkLst>
        </pc:cxnChg>
        <pc:cxnChg chg="add">
          <ac:chgData name="miguel murcia" userId="da081c76327fd27b" providerId="Windows Live" clId="Web-{230ADE74-3D71-4C04-AD38-98B6EB7B7A85}" dt="2022-10-18T08:01:57.258" v="471"/>
          <ac:cxnSpMkLst>
            <pc:docMk/>
            <pc:sldMk cId="1956901127" sldId="258"/>
            <ac:cxnSpMk id="21" creationId="{D79C9A5D-F572-476A-99A9-700077150BB3}"/>
          </ac:cxnSpMkLst>
        </pc:cxnChg>
        <pc:cxnChg chg="add">
          <ac:chgData name="miguel murcia" userId="da081c76327fd27b" providerId="Windows Live" clId="Web-{230ADE74-3D71-4C04-AD38-98B6EB7B7A85}" dt="2022-10-18T08:01:57.258" v="471"/>
          <ac:cxnSpMkLst>
            <pc:docMk/>
            <pc:sldMk cId="1956901127" sldId="258"/>
            <ac:cxnSpMk id="23" creationId="{59592DA5-68A4-46A6-90EA-F0304FF8EED7}"/>
          </ac:cxnSpMkLst>
        </pc:cxnChg>
      </pc:sldChg>
      <pc:sldChg chg="addSp delSp modSp new">
        <pc:chgData name="miguel murcia" userId="da081c76327fd27b" providerId="Windows Live" clId="Web-{230ADE74-3D71-4C04-AD38-98B6EB7B7A85}" dt="2022-10-18T08:13:32.046" v="926" actId="14100"/>
        <pc:sldMkLst>
          <pc:docMk/>
          <pc:sldMk cId="1084710010" sldId="259"/>
        </pc:sldMkLst>
        <pc:spChg chg="del">
          <ac:chgData name="miguel murcia" userId="da081c76327fd27b" providerId="Windows Live" clId="Web-{230ADE74-3D71-4C04-AD38-98B6EB7B7A85}" dt="2022-10-18T08:02:31.540" v="473"/>
          <ac:spMkLst>
            <pc:docMk/>
            <pc:sldMk cId="1084710010" sldId="259"/>
            <ac:spMk id="2" creationId="{8CD159CD-2894-0021-F0CB-D0B19EAD39F3}"/>
          </ac:spMkLst>
        </pc:spChg>
        <pc:spChg chg="mod">
          <ac:chgData name="miguel murcia" userId="da081c76327fd27b" providerId="Windows Live" clId="Web-{230ADE74-3D71-4C04-AD38-98B6EB7B7A85}" dt="2022-10-18T08:10:58.166" v="918" actId="14100"/>
          <ac:spMkLst>
            <pc:docMk/>
            <pc:sldMk cId="1084710010" sldId="259"/>
            <ac:spMk id="3" creationId="{88B795E8-25E2-27D1-27FA-548F53134BD1}"/>
          </ac:spMkLst>
        </pc:spChg>
        <pc:picChg chg="add mod">
          <ac:chgData name="miguel murcia" userId="da081c76327fd27b" providerId="Windows Live" clId="Web-{230ADE74-3D71-4C04-AD38-98B6EB7B7A85}" dt="2022-10-18T08:11:58.340" v="922" actId="1076"/>
          <ac:picMkLst>
            <pc:docMk/>
            <pc:sldMk cId="1084710010" sldId="259"/>
            <ac:picMk id="4" creationId="{648179A0-CA32-18BB-1140-4DE346C83C8D}"/>
          </ac:picMkLst>
        </pc:picChg>
        <pc:picChg chg="add mod">
          <ac:chgData name="miguel murcia" userId="da081c76327fd27b" providerId="Windows Live" clId="Web-{230ADE74-3D71-4C04-AD38-98B6EB7B7A85}" dt="2022-10-18T08:13:32.046" v="926" actId="14100"/>
          <ac:picMkLst>
            <pc:docMk/>
            <pc:sldMk cId="1084710010" sldId="259"/>
            <ac:picMk id="5" creationId="{29D1FB42-D45C-848E-0354-132A2196AA22}"/>
          </ac:picMkLst>
        </pc:picChg>
      </pc:sldChg>
      <pc:sldChg chg="addSp modSp new mod setBg">
        <pc:chgData name="miguel murcia" userId="da081c76327fd27b" providerId="Windows Live" clId="Web-{230ADE74-3D71-4C04-AD38-98B6EB7B7A85}" dt="2022-10-18T08:22:20.047" v="1272" actId="1076"/>
        <pc:sldMkLst>
          <pc:docMk/>
          <pc:sldMk cId="351197563" sldId="260"/>
        </pc:sldMkLst>
        <pc:spChg chg="mod">
          <ac:chgData name="miguel murcia" userId="da081c76327fd27b" providerId="Windows Live" clId="Web-{230ADE74-3D71-4C04-AD38-98B6EB7B7A85}" dt="2022-10-18T08:21:45.234" v="1264"/>
          <ac:spMkLst>
            <pc:docMk/>
            <pc:sldMk cId="351197563" sldId="260"/>
            <ac:spMk id="2" creationId="{F954AFB1-976E-F022-B3C3-CE43BF4B316A}"/>
          </ac:spMkLst>
        </pc:spChg>
        <pc:spChg chg="mod">
          <ac:chgData name="miguel murcia" userId="da081c76327fd27b" providerId="Windows Live" clId="Web-{230ADE74-3D71-4C04-AD38-98B6EB7B7A85}" dt="2022-10-18T08:22:20.047" v="1272" actId="1076"/>
          <ac:spMkLst>
            <pc:docMk/>
            <pc:sldMk cId="351197563" sldId="260"/>
            <ac:spMk id="3" creationId="{1B762871-03AF-26DD-4DD6-9CAD776209E9}"/>
          </ac:spMkLst>
        </pc:spChg>
        <pc:spChg chg="add">
          <ac:chgData name="miguel murcia" userId="da081c76327fd27b" providerId="Windows Live" clId="Web-{230ADE74-3D71-4C04-AD38-98B6EB7B7A85}" dt="2022-10-18T08:21:45.234" v="1264"/>
          <ac:spMkLst>
            <pc:docMk/>
            <pc:sldMk cId="351197563" sldId="260"/>
            <ac:spMk id="11" creationId="{75AD3195-117B-4401-8A8F-F3833342C3AD}"/>
          </ac:spMkLst>
        </pc:spChg>
        <pc:spChg chg="add">
          <ac:chgData name="miguel murcia" userId="da081c76327fd27b" providerId="Windows Live" clId="Web-{230ADE74-3D71-4C04-AD38-98B6EB7B7A85}" dt="2022-10-18T08:21:45.234" v="1264"/>
          <ac:spMkLst>
            <pc:docMk/>
            <pc:sldMk cId="351197563" sldId="260"/>
            <ac:spMk id="13" creationId="{E34DAED9-6828-41B8-A9F7-C8561735E6E4}"/>
          </ac:spMkLst>
        </pc:spChg>
        <pc:picChg chg="add mod ord">
          <ac:chgData name="miguel murcia" userId="da081c76327fd27b" providerId="Windows Live" clId="Web-{230ADE74-3D71-4C04-AD38-98B6EB7B7A85}" dt="2022-10-18T08:22:04.344" v="1268" actId="14100"/>
          <ac:picMkLst>
            <pc:docMk/>
            <pc:sldMk cId="351197563" sldId="260"/>
            <ac:picMk id="4" creationId="{E772D252-9D63-13AB-6D2B-B60B0445FABD}"/>
          </ac:picMkLst>
        </pc:picChg>
        <pc:picChg chg="add mod">
          <ac:chgData name="miguel murcia" userId="da081c76327fd27b" providerId="Windows Live" clId="Web-{230ADE74-3D71-4C04-AD38-98B6EB7B7A85}" dt="2022-10-18T08:22:07.375" v="1269" actId="14100"/>
          <ac:picMkLst>
            <pc:docMk/>
            <pc:sldMk cId="351197563" sldId="260"/>
            <ac:picMk id="5" creationId="{867BDAAF-2A60-C0B9-7069-152843BF3D57}"/>
          </ac:picMkLst>
        </pc:picChg>
        <pc:picChg chg="add mod">
          <ac:chgData name="miguel murcia" userId="da081c76327fd27b" providerId="Windows Live" clId="Web-{230ADE74-3D71-4C04-AD38-98B6EB7B7A85}" dt="2022-10-18T08:22:10.234" v="1270" actId="14100"/>
          <ac:picMkLst>
            <pc:docMk/>
            <pc:sldMk cId="351197563" sldId="260"/>
            <ac:picMk id="6" creationId="{E77EB370-1AC2-0255-037E-0133FD44D7F7}"/>
          </ac:picMkLst>
        </pc:picChg>
        <pc:cxnChg chg="add">
          <ac:chgData name="miguel murcia" userId="da081c76327fd27b" providerId="Windows Live" clId="Web-{230ADE74-3D71-4C04-AD38-98B6EB7B7A85}" dt="2022-10-18T08:21:45.234" v="1264"/>
          <ac:cxnSpMkLst>
            <pc:docMk/>
            <pc:sldMk cId="351197563" sldId="260"/>
            <ac:cxnSpMk id="15" creationId="{0827A549-A911-4650-AA3A-330E8CF3C45D}"/>
          </ac:cxnSpMkLst>
        </pc:cxnChg>
        <pc:cxnChg chg="add">
          <ac:chgData name="miguel murcia" userId="da081c76327fd27b" providerId="Windows Live" clId="Web-{230ADE74-3D71-4C04-AD38-98B6EB7B7A85}" dt="2022-10-18T08:21:45.234" v="1264"/>
          <ac:cxnSpMkLst>
            <pc:docMk/>
            <pc:sldMk cId="351197563" sldId="260"/>
            <ac:cxnSpMk id="17" creationId="{FDB842CE-7CE1-4F63-8304-1CD01023F82F}"/>
          </ac:cxnSpMkLst>
        </pc:cxnChg>
        <pc:cxnChg chg="add">
          <ac:chgData name="miguel murcia" userId="da081c76327fd27b" providerId="Windows Live" clId="Web-{230ADE74-3D71-4C04-AD38-98B6EB7B7A85}" dt="2022-10-18T08:21:45.234" v="1264"/>
          <ac:cxnSpMkLst>
            <pc:docMk/>
            <pc:sldMk cId="351197563" sldId="260"/>
            <ac:cxnSpMk id="19" creationId="{7EE67AF1-2859-4B6B-8A06-9EE2DB3F98B2}"/>
          </ac:cxnSpMkLst>
        </pc:cxnChg>
      </pc:sldChg>
      <pc:sldChg chg="addSp delSp modSp new">
        <pc:chgData name="miguel murcia" userId="da081c76327fd27b" providerId="Windows Live" clId="Web-{230ADE74-3D71-4C04-AD38-98B6EB7B7A85}" dt="2022-10-18T08:28:03.230" v="1486" actId="1076"/>
        <pc:sldMkLst>
          <pc:docMk/>
          <pc:sldMk cId="665843405" sldId="261"/>
        </pc:sldMkLst>
        <pc:spChg chg="del">
          <ac:chgData name="miguel murcia" userId="da081c76327fd27b" providerId="Windows Live" clId="Web-{230ADE74-3D71-4C04-AD38-98B6EB7B7A85}" dt="2022-10-18T08:22:36.829" v="1274"/>
          <ac:spMkLst>
            <pc:docMk/>
            <pc:sldMk cId="665843405" sldId="261"/>
            <ac:spMk id="2" creationId="{19CB3202-6127-CD48-D916-EF432C8804FE}"/>
          </ac:spMkLst>
        </pc:spChg>
        <pc:spChg chg="mod">
          <ac:chgData name="miguel murcia" userId="da081c76327fd27b" providerId="Windows Live" clId="Web-{230ADE74-3D71-4C04-AD38-98B6EB7B7A85}" dt="2022-10-18T08:25:16.537" v="1472" actId="1076"/>
          <ac:spMkLst>
            <pc:docMk/>
            <pc:sldMk cId="665843405" sldId="261"/>
            <ac:spMk id="3" creationId="{24CD041D-D5CC-110E-5A0A-7EA10EBD9703}"/>
          </ac:spMkLst>
        </pc:spChg>
        <pc:picChg chg="add mod">
          <ac:chgData name="miguel murcia" userId="da081c76327fd27b" providerId="Windows Live" clId="Web-{230ADE74-3D71-4C04-AD38-98B6EB7B7A85}" dt="2022-10-18T08:26:03.898" v="1476" actId="1076"/>
          <ac:picMkLst>
            <pc:docMk/>
            <pc:sldMk cId="665843405" sldId="261"/>
            <ac:picMk id="4" creationId="{BB1FE3F0-2D54-F682-3D03-F930B1617046}"/>
          </ac:picMkLst>
        </pc:picChg>
        <pc:picChg chg="add mod">
          <ac:chgData name="miguel murcia" userId="da081c76327fd27b" providerId="Windows Live" clId="Web-{230ADE74-3D71-4C04-AD38-98B6EB7B7A85}" dt="2022-10-18T08:27:14.854" v="1481" actId="14100"/>
          <ac:picMkLst>
            <pc:docMk/>
            <pc:sldMk cId="665843405" sldId="261"/>
            <ac:picMk id="5" creationId="{5C01D6EA-8B0F-3320-10BD-5C9E943D0E3D}"/>
          </ac:picMkLst>
        </pc:picChg>
        <pc:picChg chg="add mod">
          <ac:chgData name="miguel murcia" userId="da081c76327fd27b" providerId="Windows Live" clId="Web-{230ADE74-3D71-4C04-AD38-98B6EB7B7A85}" dt="2022-10-18T08:28:03.230" v="1486" actId="1076"/>
          <ac:picMkLst>
            <pc:docMk/>
            <pc:sldMk cId="665843405" sldId="261"/>
            <ac:picMk id="6" creationId="{05D3C6DB-D341-38FF-934B-6146B4F8C28F}"/>
          </ac:picMkLst>
        </pc:picChg>
      </pc:sldChg>
      <pc:sldChg chg="addSp modSp new">
        <pc:chgData name="miguel murcia" userId="da081c76327fd27b" providerId="Windows Live" clId="Web-{230ADE74-3D71-4C04-AD38-98B6EB7B7A85}" dt="2022-10-18T08:38:08.609" v="2038" actId="14100"/>
        <pc:sldMkLst>
          <pc:docMk/>
          <pc:sldMk cId="4240398709" sldId="262"/>
        </pc:sldMkLst>
        <pc:spChg chg="mod">
          <ac:chgData name="miguel murcia" userId="da081c76327fd27b" providerId="Windows Live" clId="Web-{230ADE74-3D71-4C04-AD38-98B6EB7B7A85}" dt="2022-10-18T08:29:12.576" v="1514" actId="20577"/>
          <ac:spMkLst>
            <pc:docMk/>
            <pc:sldMk cId="4240398709" sldId="262"/>
            <ac:spMk id="2" creationId="{AF2D2BBE-FB1C-2ACE-B82E-F21AF07A532F}"/>
          </ac:spMkLst>
        </pc:spChg>
        <pc:spChg chg="mod">
          <ac:chgData name="miguel murcia" userId="da081c76327fd27b" providerId="Windows Live" clId="Web-{230ADE74-3D71-4C04-AD38-98B6EB7B7A85}" dt="2022-10-18T08:35:54.058" v="2028" actId="1076"/>
          <ac:spMkLst>
            <pc:docMk/>
            <pc:sldMk cId="4240398709" sldId="262"/>
            <ac:spMk id="3" creationId="{949781A4-5422-EC93-C197-C566F68DCED1}"/>
          </ac:spMkLst>
        </pc:spChg>
        <pc:picChg chg="add mod">
          <ac:chgData name="miguel murcia" userId="da081c76327fd27b" providerId="Windows Live" clId="Web-{230ADE74-3D71-4C04-AD38-98B6EB7B7A85}" dt="2022-10-18T08:37:04.138" v="2032" actId="1076"/>
          <ac:picMkLst>
            <pc:docMk/>
            <pc:sldMk cId="4240398709" sldId="262"/>
            <ac:picMk id="4" creationId="{F608E243-7A96-A37E-C633-9E509488DFE8}"/>
          </ac:picMkLst>
        </pc:picChg>
        <pc:picChg chg="add mod">
          <ac:chgData name="miguel murcia" userId="da081c76327fd27b" providerId="Windows Live" clId="Web-{230ADE74-3D71-4C04-AD38-98B6EB7B7A85}" dt="2022-10-18T08:38:08.609" v="2038" actId="14100"/>
          <ac:picMkLst>
            <pc:docMk/>
            <pc:sldMk cId="4240398709" sldId="262"/>
            <ac:picMk id="5" creationId="{CBD6AC13-614F-DEC0-E9AF-9765800109E9}"/>
          </ac:picMkLst>
        </pc:picChg>
      </pc:sldChg>
      <pc:sldChg chg="addSp modSp new">
        <pc:chgData name="miguel murcia" userId="da081c76327fd27b" providerId="Windows Live" clId="Web-{230ADE74-3D71-4C04-AD38-98B6EB7B7A85}" dt="2022-10-18T08:49:09.412" v="2624" actId="1076"/>
        <pc:sldMkLst>
          <pc:docMk/>
          <pc:sldMk cId="2541271698" sldId="263"/>
        </pc:sldMkLst>
        <pc:spChg chg="mod">
          <ac:chgData name="miguel murcia" userId="da081c76327fd27b" providerId="Windows Live" clId="Web-{230ADE74-3D71-4C04-AD38-98B6EB7B7A85}" dt="2022-10-18T08:38:56.705" v="2051" actId="20577"/>
          <ac:spMkLst>
            <pc:docMk/>
            <pc:sldMk cId="2541271698" sldId="263"/>
            <ac:spMk id="2" creationId="{434F4021-0F34-2F22-33B3-3103F8C5E3B7}"/>
          </ac:spMkLst>
        </pc:spChg>
        <pc:spChg chg="mod">
          <ac:chgData name="miguel murcia" userId="da081c76327fd27b" providerId="Windows Live" clId="Web-{230ADE74-3D71-4C04-AD38-98B6EB7B7A85}" dt="2022-10-18T08:40:02.660" v="2083" actId="1076"/>
          <ac:spMkLst>
            <pc:docMk/>
            <pc:sldMk cId="2541271698" sldId="263"/>
            <ac:spMk id="3" creationId="{C9B80FF2-6DE8-CECE-A205-9AF49C95479C}"/>
          </ac:spMkLst>
        </pc:spChg>
        <pc:spChg chg="add mod">
          <ac:chgData name="miguel murcia" userId="da081c76327fd27b" providerId="Windows Live" clId="Web-{230ADE74-3D71-4C04-AD38-98B6EB7B7A85}" dt="2022-10-18T08:45:18.436" v="2342" actId="20577"/>
          <ac:spMkLst>
            <pc:docMk/>
            <pc:sldMk cId="2541271698" sldId="263"/>
            <ac:spMk id="4" creationId="{5C390014-20AD-9EFC-C709-A51486FE6A6C}"/>
          </ac:spMkLst>
        </pc:spChg>
        <pc:spChg chg="add mod">
          <ac:chgData name="miguel murcia" userId="da081c76327fd27b" providerId="Windows Live" clId="Web-{230ADE74-3D71-4C04-AD38-98B6EB7B7A85}" dt="2022-10-18T08:49:09.412" v="2624" actId="1076"/>
          <ac:spMkLst>
            <pc:docMk/>
            <pc:sldMk cId="2541271698" sldId="263"/>
            <ac:spMk id="5" creationId="{16E7D2EF-A075-3C3C-70F3-0AC8DF48820A}"/>
          </ac:spMkLst>
        </pc:spChg>
      </pc:sldChg>
      <pc:sldChg chg="addSp modSp new">
        <pc:chgData name="miguel murcia" userId="da081c76327fd27b" providerId="Windows Live" clId="Web-{230ADE74-3D71-4C04-AD38-98B6EB7B7A85}" dt="2022-10-18T09:04:02.941" v="3556" actId="1076"/>
        <pc:sldMkLst>
          <pc:docMk/>
          <pc:sldMk cId="1342879479" sldId="264"/>
        </pc:sldMkLst>
        <pc:spChg chg="mod">
          <ac:chgData name="miguel murcia" userId="da081c76327fd27b" providerId="Windows Live" clId="Web-{230ADE74-3D71-4C04-AD38-98B6EB7B7A85}" dt="2022-10-18T09:04:02.941" v="3556" actId="1076"/>
          <ac:spMkLst>
            <pc:docMk/>
            <pc:sldMk cId="1342879479" sldId="264"/>
            <ac:spMk id="2" creationId="{61C6709D-1E27-930C-F245-FD0529862055}"/>
          </ac:spMkLst>
        </pc:spChg>
        <pc:spChg chg="mod">
          <ac:chgData name="miguel murcia" userId="da081c76327fd27b" providerId="Windows Live" clId="Web-{230ADE74-3D71-4C04-AD38-98B6EB7B7A85}" dt="2022-10-18T09:03:38.893" v="3551" actId="14100"/>
          <ac:spMkLst>
            <pc:docMk/>
            <pc:sldMk cId="1342879479" sldId="264"/>
            <ac:spMk id="3" creationId="{3DC70051-A71D-F561-163B-55543E5BAAD8}"/>
          </ac:spMkLst>
        </pc:spChg>
        <pc:spChg chg="add mod">
          <ac:chgData name="miguel murcia" userId="da081c76327fd27b" providerId="Windows Live" clId="Web-{230ADE74-3D71-4C04-AD38-98B6EB7B7A85}" dt="2022-10-18T09:03:54.519" v="3555" actId="14100"/>
          <ac:spMkLst>
            <pc:docMk/>
            <pc:sldMk cId="1342879479" sldId="264"/>
            <ac:spMk id="4" creationId="{F5DC08C5-95CB-B314-18E3-FCEE1260E530}"/>
          </ac:spMkLst>
        </pc:spChg>
        <pc:picChg chg="add mod">
          <ac:chgData name="miguel murcia" userId="da081c76327fd27b" providerId="Windows Live" clId="Web-{230ADE74-3D71-4C04-AD38-98B6EB7B7A85}" dt="2022-10-18T09:01:02.873" v="3346" actId="14100"/>
          <ac:picMkLst>
            <pc:docMk/>
            <pc:sldMk cId="1342879479" sldId="264"/>
            <ac:picMk id="5" creationId="{FF2327AF-27A6-6F49-146C-C591F6A3A691}"/>
          </ac:picMkLst>
        </pc:picChg>
      </pc:sldChg>
      <pc:sldChg chg="addSp modSp new mod setBg">
        <pc:chgData name="miguel murcia" userId="da081c76327fd27b" providerId="Windows Live" clId="Web-{230ADE74-3D71-4C04-AD38-98B6EB7B7A85}" dt="2022-10-18T09:16:04.121" v="4095" actId="20577"/>
        <pc:sldMkLst>
          <pc:docMk/>
          <pc:sldMk cId="3980140163" sldId="265"/>
        </pc:sldMkLst>
        <pc:spChg chg="mod">
          <ac:chgData name="miguel murcia" userId="da081c76327fd27b" providerId="Windows Live" clId="Web-{230ADE74-3D71-4C04-AD38-98B6EB7B7A85}" dt="2022-10-18T09:15:48.761" v="4091" actId="1076"/>
          <ac:spMkLst>
            <pc:docMk/>
            <pc:sldMk cId="3980140163" sldId="265"/>
            <ac:spMk id="2" creationId="{9415108E-DDC6-51D9-FFBE-84005EA8679C}"/>
          </ac:spMkLst>
        </pc:spChg>
        <pc:spChg chg="mod">
          <ac:chgData name="miguel murcia" userId="da081c76327fd27b" providerId="Windows Live" clId="Web-{230ADE74-3D71-4C04-AD38-98B6EB7B7A85}" dt="2022-10-18T09:16:04.121" v="4095" actId="20577"/>
          <ac:spMkLst>
            <pc:docMk/>
            <pc:sldMk cId="3980140163" sldId="265"/>
            <ac:spMk id="3" creationId="{8F4DA6AA-4195-5298-D031-A84E781C9EC8}"/>
          </ac:spMkLst>
        </pc:spChg>
        <pc:spChg chg="add">
          <ac:chgData name="miguel murcia" userId="da081c76327fd27b" providerId="Windows Live" clId="Web-{230ADE74-3D71-4C04-AD38-98B6EB7B7A85}" dt="2022-10-18T09:15:21.822" v="4086"/>
          <ac:spMkLst>
            <pc:docMk/>
            <pc:sldMk cId="3980140163" sldId="265"/>
            <ac:spMk id="10" creationId="{A817523A-D1A4-4AA1-A06E-3E8AA7B4B972}"/>
          </ac:spMkLst>
        </pc:spChg>
        <pc:spChg chg="add">
          <ac:chgData name="miguel murcia" userId="da081c76327fd27b" providerId="Windows Live" clId="Web-{230ADE74-3D71-4C04-AD38-98B6EB7B7A85}" dt="2022-10-18T09:15:21.822" v="4086"/>
          <ac:spMkLst>
            <pc:docMk/>
            <pc:sldMk cId="3980140163" sldId="265"/>
            <ac:spMk id="12" creationId="{04E9E526-05D2-4C66-8B99-CB7BC51F326C}"/>
          </ac:spMkLst>
        </pc:spChg>
        <pc:picChg chg="add mod">
          <ac:chgData name="miguel murcia" userId="da081c76327fd27b" providerId="Windows Live" clId="Web-{230ADE74-3D71-4C04-AD38-98B6EB7B7A85}" dt="2022-10-18T09:15:21.822" v="4086"/>
          <ac:picMkLst>
            <pc:docMk/>
            <pc:sldMk cId="3980140163" sldId="265"/>
            <ac:picMk id="4" creationId="{BE6CA1C0-99EE-EB4F-D926-C6076BD8DC32}"/>
          </ac:picMkLst>
        </pc:picChg>
        <pc:picChg chg="add mod">
          <ac:chgData name="miguel murcia" userId="da081c76327fd27b" providerId="Windows Live" clId="Web-{230ADE74-3D71-4C04-AD38-98B6EB7B7A85}" dt="2022-10-18T09:15:21.822" v="4086"/>
          <ac:picMkLst>
            <pc:docMk/>
            <pc:sldMk cId="3980140163" sldId="265"/>
            <ac:picMk id="5" creationId="{32CAE034-3EB1-13A2-988A-BC315AE6927F}"/>
          </ac:picMkLst>
        </pc:picChg>
        <pc:cxnChg chg="add">
          <ac:chgData name="miguel murcia" userId="da081c76327fd27b" providerId="Windows Live" clId="Web-{230ADE74-3D71-4C04-AD38-98B6EB7B7A85}" dt="2022-10-18T09:15:21.822" v="4086"/>
          <ac:cxnSpMkLst>
            <pc:docMk/>
            <pc:sldMk cId="3980140163" sldId="265"/>
            <ac:cxnSpMk id="14" creationId="{F3F47F83-8728-4E0D-BDE6-2C09A035C87C}"/>
          </ac:cxnSpMkLst>
        </pc:cxnChg>
      </pc:sldChg>
      <pc:sldChg chg="addSp delSp modSp new mod setBg">
        <pc:chgData name="miguel murcia" userId="da081c76327fd27b" providerId="Windows Live" clId="Web-{230ADE74-3D71-4C04-AD38-98B6EB7B7A85}" dt="2022-10-18T09:21:01.115" v="4374" actId="14100"/>
        <pc:sldMkLst>
          <pc:docMk/>
          <pc:sldMk cId="3767948134" sldId="266"/>
        </pc:sldMkLst>
        <pc:spChg chg="del">
          <ac:chgData name="miguel murcia" userId="da081c76327fd27b" providerId="Windows Live" clId="Web-{230ADE74-3D71-4C04-AD38-98B6EB7B7A85}" dt="2022-10-18T09:16:14.793" v="4097"/>
          <ac:spMkLst>
            <pc:docMk/>
            <pc:sldMk cId="3767948134" sldId="266"/>
            <ac:spMk id="2" creationId="{9749BA69-E1AD-E2AC-56E1-29B9313966A6}"/>
          </ac:spMkLst>
        </pc:spChg>
        <pc:spChg chg="mod">
          <ac:chgData name="miguel murcia" userId="da081c76327fd27b" providerId="Windows Live" clId="Web-{230ADE74-3D71-4C04-AD38-98B6EB7B7A85}" dt="2022-10-18T09:21:01.115" v="4374" actId="14100"/>
          <ac:spMkLst>
            <pc:docMk/>
            <pc:sldMk cId="3767948134" sldId="266"/>
            <ac:spMk id="3" creationId="{B7FD9BA5-68A0-1EC7-C3BF-BA6B687DF906}"/>
          </ac:spMkLst>
        </pc:spChg>
        <pc:spChg chg="add">
          <ac:chgData name="miguel murcia" userId="da081c76327fd27b" providerId="Windows Live" clId="Web-{230ADE74-3D71-4C04-AD38-98B6EB7B7A85}" dt="2022-10-18T09:20:32.239" v="4366"/>
          <ac:spMkLst>
            <pc:docMk/>
            <pc:sldMk cId="3767948134" sldId="266"/>
            <ac:spMk id="9" creationId="{15F0A9D0-BB35-4CAB-B92D-E061B9D8E3BD}"/>
          </ac:spMkLst>
        </pc:spChg>
        <pc:picChg chg="add mod">
          <ac:chgData name="miguel murcia" userId="da081c76327fd27b" providerId="Windows Live" clId="Web-{230ADE74-3D71-4C04-AD38-98B6EB7B7A85}" dt="2022-10-18T09:20:58.411" v="4373" actId="14100"/>
          <ac:picMkLst>
            <pc:docMk/>
            <pc:sldMk cId="3767948134" sldId="266"/>
            <ac:picMk id="4" creationId="{6BCCC89B-82F1-3F6F-4C53-9B684319F5AF}"/>
          </ac:picMkLst>
        </pc:picChg>
        <pc:cxnChg chg="add">
          <ac:chgData name="miguel murcia" userId="da081c76327fd27b" providerId="Windows Live" clId="Web-{230ADE74-3D71-4C04-AD38-98B6EB7B7A85}" dt="2022-10-18T09:20:32.239" v="4366"/>
          <ac:cxnSpMkLst>
            <pc:docMk/>
            <pc:sldMk cId="3767948134" sldId="266"/>
            <ac:cxnSpMk id="11" creationId="{52F5DE35-776B-4C7D-AF2E-514E68BDD2F6}"/>
          </ac:cxnSpMkLst>
        </pc:cxnChg>
        <pc:cxnChg chg="add">
          <ac:chgData name="miguel murcia" userId="da081c76327fd27b" providerId="Windows Live" clId="Web-{230ADE74-3D71-4C04-AD38-98B6EB7B7A85}" dt="2022-10-18T09:20:32.239" v="4366"/>
          <ac:cxnSpMkLst>
            <pc:docMk/>
            <pc:sldMk cId="3767948134" sldId="266"/>
            <ac:cxnSpMk id="13" creationId="{4A65E4E8-1272-4386-BDFE-0129D7A7E2D4}"/>
          </ac:cxnSpMkLst>
        </pc:cxnChg>
        <pc:cxnChg chg="add">
          <ac:chgData name="miguel murcia" userId="da081c76327fd27b" providerId="Windows Live" clId="Web-{230ADE74-3D71-4C04-AD38-98B6EB7B7A85}" dt="2022-10-18T09:20:32.239" v="4366"/>
          <ac:cxnSpMkLst>
            <pc:docMk/>
            <pc:sldMk cId="3767948134" sldId="266"/>
            <ac:cxnSpMk id="15" creationId="{A6515F51-DBC6-42B8-9C34-749F69BB6561}"/>
          </ac:cxnSpMkLst>
        </pc:cxnChg>
        <pc:cxnChg chg="add">
          <ac:chgData name="miguel murcia" userId="da081c76327fd27b" providerId="Windows Live" clId="Web-{230ADE74-3D71-4C04-AD38-98B6EB7B7A85}" dt="2022-10-18T09:20:32.239" v="4366"/>
          <ac:cxnSpMkLst>
            <pc:docMk/>
            <pc:sldMk cId="3767948134" sldId="266"/>
            <ac:cxnSpMk id="17" creationId="{873F5967-4993-405D-A3E6-84DCEFF44C2A}"/>
          </ac:cxnSpMkLst>
        </pc:cxnChg>
        <pc:cxnChg chg="add">
          <ac:chgData name="miguel murcia" userId="da081c76327fd27b" providerId="Windows Live" clId="Web-{230ADE74-3D71-4C04-AD38-98B6EB7B7A85}" dt="2022-10-18T09:20:32.239" v="4366"/>
          <ac:cxnSpMkLst>
            <pc:docMk/>
            <pc:sldMk cId="3767948134" sldId="266"/>
            <ac:cxnSpMk id="19" creationId="{A3A523CC-BD6C-4A0D-B9DB-1DC2CE1E22F0}"/>
          </ac:cxnSpMkLst>
        </pc:cxnChg>
      </pc:sldChg>
      <pc:sldChg chg="addSp modSp new">
        <pc:chgData name="miguel murcia" userId="da081c76327fd27b" providerId="Windows Live" clId="Web-{230ADE74-3D71-4C04-AD38-98B6EB7B7A85}" dt="2022-10-18T09:29:54.960" v="4774" actId="14100"/>
        <pc:sldMkLst>
          <pc:docMk/>
          <pc:sldMk cId="3988570141" sldId="267"/>
        </pc:sldMkLst>
        <pc:spChg chg="mod">
          <ac:chgData name="miguel murcia" userId="da081c76327fd27b" providerId="Windows Live" clId="Web-{230ADE74-3D71-4C04-AD38-98B6EB7B7A85}" dt="2022-10-18T09:21:47.069" v="4399" actId="20577"/>
          <ac:spMkLst>
            <pc:docMk/>
            <pc:sldMk cId="3988570141" sldId="267"/>
            <ac:spMk id="2" creationId="{6C740165-29F7-8538-18DE-140BF6FD3F90}"/>
          </ac:spMkLst>
        </pc:spChg>
        <pc:spChg chg="mod">
          <ac:chgData name="miguel murcia" userId="da081c76327fd27b" providerId="Windows Live" clId="Web-{230ADE74-3D71-4C04-AD38-98B6EB7B7A85}" dt="2022-10-18T09:27:37.018" v="4768" actId="14100"/>
          <ac:spMkLst>
            <pc:docMk/>
            <pc:sldMk cId="3988570141" sldId="267"/>
            <ac:spMk id="3" creationId="{C85AF733-DECD-F360-F13F-0C0FB20CBF7A}"/>
          </ac:spMkLst>
        </pc:spChg>
        <pc:picChg chg="add mod">
          <ac:chgData name="miguel murcia" userId="da081c76327fd27b" providerId="Windows Live" clId="Web-{230ADE74-3D71-4C04-AD38-98B6EB7B7A85}" dt="2022-10-18T09:29:54.960" v="4774" actId="14100"/>
          <ac:picMkLst>
            <pc:docMk/>
            <pc:sldMk cId="3988570141" sldId="267"/>
            <ac:picMk id="4" creationId="{8D7E1F20-C9D1-E224-E077-58B8121C4BC2}"/>
          </ac:picMkLst>
        </pc:picChg>
      </pc:sldChg>
      <pc:sldChg chg="addSp delSp modSp new">
        <pc:chgData name="miguel murcia" userId="da081c76327fd27b" providerId="Windows Live" clId="Web-{230ADE74-3D71-4C04-AD38-98B6EB7B7A85}" dt="2022-10-18T09:41:53.358" v="5312" actId="20577"/>
        <pc:sldMkLst>
          <pc:docMk/>
          <pc:sldMk cId="4088163315" sldId="268"/>
        </pc:sldMkLst>
        <pc:spChg chg="del">
          <ac:chgData name="miguel murcia" userId="da081c76327fd27b" providerId="Windows Live" clId="Web-{230ADE74-3D71-4C04-AD38-98B6EB7B7A85}" dt="2022-10-18T09:30:13.882" v="4776"/>
          <ac:spMkLst>
            <pc:docMk/>
            <pc:sldMk cId="4088163315" sldId="268"/>
            <ac:spMk id="2" creationId="{E7DBBBC7-0448-6839-ADC6-B878E5BC21A5}"/>
          </ac:spMkLst>
        </pc:spChg>
        <pc:spChg chg="mod">
          <ac:chgData name="miguel murcia" userId="da081c76327fd27b" providerId="Windows Live" clId="Web-{230ADE74-3D71-4C04-AD38-98B6EB7B7A85}" dt="2022-10-18T09:31:14.197" v="4807" actId="1076"/>
          <ac:spMkLst>
            <pc:docMk/>
            <pc:sldMk cId="4088163315" sldId="268"/>
            <ac:spMk id="3" creationId="{D5C192DF-6D4F-E39F-D10E-7771B3D0BCCB}"/>
          </ac:spMkLst>
        </pc:spChg>
        <pc:spChg chg="add mod">
          <ac:chgData name="miguel murcia" userId="da081c76327fd27b" providerId="Windows Live" clId="Web-{230ADE74-3D71-4C04-AD38-98B6EB7B7A85}" dt="2022-10-18T09:34:24.031" v="5045" actId="20577"/>
          <ac:spMkLst>
            <pc:docMk/>
            <pc:sldMk cId="4088163315" sldId="268"/>
            <ac:spMk id="5" creationId="{0CD97C8B-282E-81C5-3B44-B75E381CC8F4}"/>
          </ac:spMkLst>
        </pc:spChg>
        <pc:spChg chg="add mod">
          <ac:chgData name="miguel murcia" userId="da081c76327fd27b" providerId="Windows Live" clId="Web-{230ADE74-3D71-4C04-AD38-98B6EB7B7A85}" dt="2022-10-18T09:36:17.488" v="5091" actId="1076"/>
          <ac:spMkLst>
            <pc:docMk/>
            <pc:sldMk cId="4088163315" sldId="268"/>
            <ac:spMk id="7" creationId="{057641BD-722F-0013-BED1-1B61502D6311}"/>
          </ac:spMkLst>
        </pc:spChg>
        <pc:spChg chg="add mod">
          <ac:chgData name="miguel murcia" userId="da081c76327fd27b" providerId="Windows Live" clId="Web-{230ADE74-3D71-4C04-AD38-98B6EB7B7A85}" dt="2022-10-18T09:41:53.358" v="5312" actId="20577"/>
          <ac:spMkLst>
            <pc:docMk/>
            <pc:sldMk cId="4088163315" sldId="268"/>
            <ac:spMk id="8" creationId="{D88B0E9D-7BD5-65CC-714A-CC63A0D443C6}"/>
          </ac:spMkLst>
        </pc:spChg>
        <pc:picChg chg="add mod">
          <ac:chgData name="miguel murcia" userId="da081c76327fd27b" providerId="Windows Live" clId="Web-{230ADE74-3D71-4C04-AD38-98B6EB7B7A85}" dt="2022-10-18T09:31:36.885" v="4809" actId="1076"/>
          <ac:picMkLst>
            <pc:docMk/>
            <pc:sldMk cId="4088163315" sldId="268"/>
            <ac:picMk id="4" creationId="{FE2CA614-C4E3-76BD-67D9-FD3ACD67F46E}"/>
          </ac:picMkLst>
        </pc:picChg>
        <pc:picChg chg="add mod">
          <ac:chgData name="miguel murcia" userId="da081c76327fd27b" providerId="Windows Live" clId="Web-{230ADE74-3D71-4C04-AD38-98B6EB7B7A85}" dt="2022-10-18T09:35:18.236" v="5049" actId="14100"/>
          <ac:picMkLst>
            <pc:docMk/>
            <pc:sldMk cId="4088163315" sldId="268"/>
            <ac:picMk id="6" creationId="{956A06B0-3E8A-D93E-EFFB-F52EF271E586}"/>
          </ac:picMkLst>
        </pc:picChg>
      </pc:sldChg>
      <pc:sldChg chg="addSp delSp modSp new mod setBg">
        <pc:chgData name="miguel murcia" userId="da081c76327fd27b" providerId="Windows Live" clId="Web-{230ADE74-3D71-4C04-AD38-98B6EB7B7A85}" dt="2022-10-18T09:43:18.861" v="5353"/>
        <pc:sldMkLst>
          <pc:docMk/>
          <pc:sldMk cId="979232425" sldId="269"/>
        </pc:sldMkLst>
        <pc:spChg chg="mod">
          <ac:chgData name="miguel murcia" userId="da081c76327fd27b" providerId="Windows Live" clId="Web-{230ADE74-3D71-4C04-AD38-98B6EB7B7A85}" dt="2022-10-18T09:43:18.861" v="5353"/>
          <ac:spMkLst>
            <pc:docMk/>
            <pc:sldMk cId="979232425" sldId="269"/>
            <ac:spMk id="2" creationId="{0A805FFF-905F-D968-17AB-909E6BF9F880}"/>
          </ac:spMkLst>
        </pc:spChg>
        <pc:spChg chg="del">
          <ac:chgData name="miguel murcia" userId="da081c76327fd27b" providerId="Windows Live" clId="Web-{230ADE74-3D71-4C04-AD38-98B6EB7B7A85}" dt="2022-10-18T09:43:09.111" v="5351"/>
          <ac:spMkLst>
            <pc:docMk/>
            <pc:sldMk cId="979232425" sldId="269"/>
            <ac:spMk id="3" creationId="{ABB35B5B-FC9B-0B74-3D97-31112085D759}"/>
          </ac:spMkLst>
        </pc:spChg>
        <pc:spChg chg="add">
          <ac:chgData name="miguel murcia" userId="da081c76327fd27b" providerId="Windows Live" clId="Web-{230ADE74-3D71-4C04-AD38-98B6EB7B7A85}" dt="2022-10-18T09:43:18.861" v="5353"/>
          <ac:spMkLst>
            <pc:docMk/>
            <pc:sldMk cId="979232425" sldId="269"/>
            <ac:spMk id="23" creationId="{10A34275-CD0A-499C-9600-C96742FACE6C}"/>
          </ac:spMkLst>
        </pc:spChg>
        <pc:picChg chg="add mod">
          <ac:chgData name="miguel murcia" userId="da081c76327fd27b" providerId="Windows Live" clId="Web-{230ADE74-3D71-4C04-AD38-98B6EB7B7A85}" dt="2022-10-18T09:43:18.861" v="5353"/>
          <ac:picMkLst>
            <pc:docMk/>
            <pc:sldMk cId="979232425" sldId="269"/>
            <ac:picMk id="4" creationId="{1AF94851-21F7-82BC-CD29-DD99D1BB29E7}"/>
          </ac:picMkLst>
        </pc:picChg>
        <pc:cxnChg chg="add">
          <ac:chgData name="miguel murcia" userId="da081c76327fd27b" providerId="Windows Live" clId="Web-{230ADE74-3D71-4C04-AD38-98B6EB7B7A85}" dt="2022-10-18T09:43:18.861" v="5353"/>
          <ac:cxnSpMkLst>
            <pc:docMk/>
            <pc:sldMk cId="979232425" sldId="269"/>
            <ac:cxnSpMk id="9" creationId="{4436E0F2-A64B-471E-93C0-8DFE08CC57C8}"/>
          </ac:cxnSpMkLst>
        </pc:cxnChg>
        <pc:cxnChg chg="add">
          <ac:chgData name="miguel murcia" userId="da081c76327fd27b" providerId="Windows Live" clId="Web-{230ADE74-3D71-4C04-AD38-98B6EB7B7A85}" dt="2022-10-18T09:43:18.861" v="5353"/>
          <ac:cxnSpMkLst>
            <pc:docMk/>
            <pc:sldMk cId="979232425" sldId="269"/>
            <ac:cxnSpMk id="11" creationId="{DC1E3AB1-2A8C-4607-9FAE-D8BDB280FE1A}"/>
          </ac:cxnSpMkLst>
        </pc:cxnChg>
        <pc:cxnChg chg="add">
          <ac:chgData name="miguel murcia" userId="da081c76327fd27b" providerId="Windows Live" clId="Web-{230ADE74-3D71-4C04-AD38-98B6EB7B7A85}" dt="2022-10-18T09:43:18.861" v="5353"/>
          <ac:cxnSpMkLst>
            <pc:docMk/>
            <pc:sldMk cId="979232425" sldId="269"/>
            <ac:cxnSpMk id="13" creationId="{26D66059-832F-40B6-A35F-F56C8F38A1E7}"/>
          </ac:cxnSpMkLst>
        </pc:cxnChg>
        <pc:cxnChg chg="add">
          <ac:chgData name="miguel murcia" userId="da081c76327fd27b" providerId="Windows Live" clId="Web-{230ADE74-3D71-4C04-AD38-98B6EB7B7A85}" dt="2022-10-18T09:43:18.861" v="5353"/>
          <ac:cxnSpMkLst>
            <pc:docMk/>
            <pc:sldMk cId="979232425" sldId="269"/>
            <ac:cxnSpMk id="15" creationId="{A515E2ED-7EA9-448D-83FA-54C3DF9723BD}"/>
          </ac:cxnSpMkLst>
        </pc:cxnChg>
        <pc:cxnChg chg="add">
          <ac:chgData name="miguel murcia" userId="da081c76327fd27b" providerId="Windows Live" clId="Web-{230ADE74-3D71-4C04-AD38-98B6EB7B7A85}" dt="2022-10-18T09:43:18.861" v="5353"/>
          <ac:cxnSpMkLst>
            <pc:docMk/>
            <pc:sldMk cId="979232425" sldId="269"/>
            <ac:cxnSpMk id="17" creationId="{20595356-EABD-4767-AC9D-EA21FF115EC0}"/>
          </ac:cxnSpMkLst>
        </pc:cxnChg>
        <pc:cxnChg chg="add">
          <ac:chgData name="miguel murcia" userId="da081c76327fd27b" providerId="Windows Live" clId="Web-{230ADE74-3D71-4C04-AD38-98B6EB7B7A85}" dt="2022-10-18T09:43:18.861" v="5353"/>
          <ac:cxnSpMkLst>
            <pc:docMk/>
            <pc:sldMk cId="979232425" sldId="269"/>
            <ac:cxnSpMk id="19" creationId="{28CD9F06-9628-469C-B788-A894E3E08281}"/>
          </ac:cxnSpMkLst>
        </pc:cxnChg>
        <pc:cxnChg chg="add">
          <ac:chgData name="miguel murcia" userId="da081c76327fd27b" providerId="Windows Live" clId="Web-{230ADE74-3D71-4C04-AD38-98B6EB7B7A85}" dt="2022-10-18T09:43:18.861" v="5353"/>
          <ac:cxnSpMkLst>
            <pc:docMk/>
            <pc:sldMk cId="979232425" sldId="269"/>
            <ac:cxnSpMk id="21" creationId="{8550A431-0B61-421B-B4B7-24C0CFF0F938}"/>
          </ac:cxnSpMkLst>
        </pc:cxnChg>
        <pc:cxnChg chg="add">
          <ac:chgData name="miguel murcia" userId="da081c76327fd27b" providerId="Windows Live" clId="Web-{230ADE74-3D71-4C04-AD38-98B6EB7B7A85}" dt="2022-10-18T09:43:18.861" v="5353"/>
          <ac:cxnSpMkLst>
            <pc:docMk/>
            <pc:sldMk cId="979232425" sldId="269"/>
            <ac:cxnSpMk id="25" creationId="{1852546B-EF97-46E8-A930-3A0334106683}"/>
          </ac:cxnSpMkLst>
        </pc:cxnChg>
        <pc:cxnChg chg="add">
          <ac:chgData name="miguel murcia" userId="da081c76327fd27b" providerId="Windows Live" clId="Web-{230ADE74-3D71-4C04-AD38-98B6EB7B7A85}" dt="2022-10-18T09:43:18.861" v="5353"/>
          <ac:cxnSpMkLst>
            <pc:docMk/>
            <pc:sldMk cId="979232425" sldId="269"/>
            <ac:cxnSpMk id="27" creationId="{12801F4A-0A74-45E0-8E5A-65A65252A346}"/>
          </ac:cxnSpMkLst>
        </pc:cxnChg>
        <pc:cxnChg chg="add">
          <ac:chgData name="miguel murcia" userId="da081c76327fd27b" providerId="Windows Live" clId="Web-{230ADE74-3D71-4C04-AD38-98B6EB7B7A85}" dt="2022-10-18T09:43:18.861" v="5353"/>
          <ac:cxnSpMkLst>
            <pc:docMk/>
            <pc:sldMk cId="979232425" sldId="269"/>
            <ac:cxnSpMk id="29" creationId="{AD245F29-ABE7-4BB1-8164-5F4C4604B29D}"/>
          </ac:cxnSpMkLst>
        </pc:cxnChg>
        <pc:cxnChg chg="add">
          <ac:chgData name="miguel murcia" userId="da081c76327fd27b" providerId="Windows Live" clId="Web-{230ADE74-3D71-4C04-AD38-98B6EB7B7A85}" dt="2022-10-18T09:43:18.861" v="5353"/>
          <ac:cxnSpMkLst>
            <pc:docMk/>
            <pc:sldMk cId="979232425" sldId="269"/>
            <ac:cxnSpMk id="31" creationId="{CF00EEAF-0634-4EEB-81E5-9FBC2170F3F4}"/>
          </ac:cxnSpMkLst>
        </pc:cxnChg>
        <pc:cxnChg chg="add">
          <ac:chgData name="miguel murcia" userId="da081c76327fd27b" providerId="Windows Live" clId="Web-{230ADE74-3D71-4C04-AD38-98B6EB7B7A85}" dt="2022-10-18T09:43:18.861" v="5353"/>
          <ac:cxnSpMkLst>
            <pc:docMk/>
            <pc:sldMk cId="979232425" sldId="269"/>
            <ac:cxnSpMk id="33" creationId="{53E11676-332F-449D-9A03-6CE4ED25CC3C}"/>
          </ac:cxnSpMkLst>
        </pc:cxnChg>
      </pc:sldChg>
      <pc:sldChg chg="addSp modSp new">
        <pc:chgData name="miguel murcia" userId="da081c76327fd27b" providerId="Windows Live" clId="Web-{230ADE74-3D71-4C04-AD38-98B6EB7B7A85}" dt="2022-10-18T09:50:05.405" v="5666" actId="14100"/>
        <pc:sldMkLst>
          <pc:docMk/>
          <pc:sldMk cId="3456637697" sldId="270"/>
        </pc:sldMkLst>
        <pc:spChg chg="mod">
          <ac:chgData name="miguel murcia" userId="da081c76327fd27b" providerId="Windows Live" clId="Web-{230ADE74-3D71-4C04-AD38-98B6EB7B7A85}" dt="2022-10-18T09:44:33.020" v="5383" actId="1076"/>
          <ac:spMkLst>
            <pc:docMk/>
            <pc:sldMk cId="3456637697" sldId="270"/>
            <ac:spMk id="2" creationId="{B5473688-6FDE-86C5-4335-44F7FA3E9783}"/>
          </ac:spMkLst>
        </pc:spChg>
        <pc:spChg chg="mod">
          <ac:chgData name="miguel murcia" userId="da081c76327fd27b" providerId="Windows Live" clId="Web-{230ADE74-3D71-4C04-AD38-98B6EB7B7A85}" dt="2022-10-18T09:48:16.714" v="5657" actId="1076"/>
          <ac:spMkLst>
            <pc:docMk/>
            <pc:sldMk cId="3456637697" sldId="270"/>
            <ac:spMk id="3" creationId="{B17F6A73-8463-C8BF-2825-539DA275EEF0}"/>
          </ac:spMkLst>
        </pc:spChg>
        <pc:picChg chg="add mod">
          <ac:chgData name="miguel murcia" userId="da081c76327fd27b" providerId="Windows Live" clId="Web-{230ADE74-3D71-4C04-AD38-98B6EB7B7A85}" dt="2022-10-18T09:49:55.327" v="5663" actId="14100"/>
          <ac:picMkLst>
            <pc:docMk/>
            <pc:sldMk cId="3456637697" sldId="270"/>
            <ac:picMk id="4" creationId="{05CB790B-3F40-590C-0CC3-B18247FFCC90}"/>
          </ac:picMkLst>
        </pc:picChg>
        <pc:picChg chg="add mod">
          <ac:chgData name="miguel murcia" userId="da081c76327fd27b" providerId="Windows Live" clId="Web-{230ADE74-3D71-4C04-AD38-98B6EB7B7A85}" dt="2022-10-18T09:50:05.405" v="5666" actId="14100"/>
          <ac:picMkLst>
            <pc:docMk/>
            <pc:sldMk cId="3456637697" sldId="270"/>
            <ac:picMk id="5" creationId="{136A3FB3-E926-EF99-E53C-E39347E986FA}"/>
          </ac:picMkLst>
        </pc:picChg>
      </pc:sldChg>
      <pc:sldChg chg="addSp modSp new mod setBg">
        <pc:chgData name="miguel murcia" userId="da081c76327fd27b" providerId="Windows Live" clId="Web-{230ADE74-3D71-4C04-AD38-98B6EB7B7A85}" dt="2022-10-18T09:55:48.292" v="6049" actId="14100"/>
        <pc:sldMkLst>
          <pc:docMk/>
          <pc:sldMk cId="2029207367" sldId="271"/>
        </pc:sldMkLst>
        <pc:spChg chg="mod">
          <ac:chgData name="miguel murcia" userId="da081c76327fd27b" providerId="Windows Live" clId="Web-{230ADE74-3D71-4C04-AD38-98B6EB7B7A85}" dt="2022-10-18T09:55:39.776" v="6048" actId="1076"/>
          <ac:spMkLst>
            <pc:docMk/>
            <pc:sldMk cId="2029207367" sldId="271"/>
            <ac:spMk id="2" creationId="{9C8CC958-223D-17CE-5DE0-375BF5F902AF}"/>
          </ac:spMkLst>
        </pc:spChg>
        <pc:spChg chg="mod">
          <ac:chgData name="miguel murcia" userId="da081c76327fd27b" providerId="Windows Live" clId="Web-{230ADE74-3D71-4C04-AD38-98B6EB7B7A85}" dt="2022-10-18T09:55:34.166" v="6046" actId="1076"/>
          <ac:spMkLst>
            <pc:docMk/>
            <pc:sldMk cId="2029207367" sldId="271"/>
            <ac:spMk id="3" creationId="{8AF87422-0888-8265-2335-40848FBEB48A}"/>
          </ac:spMkLst>
        </pc:spChg>
        <pc:spChg chg="add">
          <ac:chgData name="miguel murcia" userId="da081c76327fd27b" providerId="Windows Live" clId="Web-{230ADE74-3D71-4C04-AD38-98B6EB7B7A85}" dt="2022-10-18T09:54:58.946" v="6035"/>
          <ac:spMkLst>
            <pc:docMk/>
            <pc:sldMk cId="2029207367" sldId="271"/>
            <ac:spMk id="9" creationId="{22171661-0838-4942-A149-8C1B789266A2}"/>
          </ac:spMkLst>
        </pc:spChg>
        <pc:picChg chg="add mod">
          <ac:chgData name="miguel murcia" userId="da081c76327fd27b" providerId="Windows Live" clId="Web-{230ADE74-3D71-4C04-AD38-98B6EB7B7A85}" dt="2022-10-18T09:55:48.292" v="6049" actId="14100"/>
          <ac:picMkLst>
            <pc:docMk/>
            <pc:sldMk cId="2029207367" sldId="271"/>
            <ac:picMk id="4" creationId="{5A1C6B40-D841-F7E8-5792-699155E1B51C}"/>
          </ac:picMkLst>
        </pc:picChg>
        <pc:cxnChg chg="add">
          <ac:chgData name="miguel murcia" userId="da081c76327fd27b" providerId="Windows Live" clId="Web-{230ADE74-3D71-4C04-AD38-98B6EB7B7A85}" dt="2022-10-18T09:54:58.946" v="6035"/>
          <ac:cxnSpMkLst>
            <pc:docMk/>
            <pc:sldMk cId="2029207367" sldId="271"/>
            <ac:cxnSpMk id="11" creationId="{BB04A404-AF1E-4EC9-AF7D-46C68BFCEBB6}"/>
          </ac:cxnSpMkLst>
        </pc:cxnChg>
        <pc:cxnChg chg="add">
          <ac:chgData name="miguel murcia" userId="da081c76327fd27b" providerId="Windows Live" clId="Web-{230ADE74-3D71-4C04-AD38-98B6EB7B7A85}" dt="2022-10-18T09:54:58.946" v="6035"/>
          <ac:cxnSpMkLst>
            <pc:docMk/>
            <pc:sldMk cId="2029207367" sldId="271"/>
            <ac:cxnSpMk id="13" creationId="{B1874503-FE8B-408C-ABAF-2B72BAC29666}"/>
          </ac:cxnSpMkLst>
        </pc:cxnChg>
      </pc:sldChg>
      <pc:sldChg chg="addSp modSp new">
        <pc:chgData name="miguel murcia" userId="da081c76327fd27b" providerId="Windows Live" clId="Web-{230ADE74-3D71-4C04-AD38-98B6EB7B7A85}" dt="2022-10-18T10:04:29.449" v="6719" actId="14100"/>
        <pc:sldMkLst>
          <pc:docMk/>
          <pc:sldMk cId="356269567" sldId="272"/>
        </pc:sldMkLst>
        <pc:spChg chg="mod">
          <ac:chgData name="miguel murcia" userId="da081c76327fd27b" providerId="Windows Live" clId="Web-{230ADE74-3D71-4C04-AD38-98B6EB7B7A85}" dt="2022-10-18T09:56:58.169" v="6074" actId="20577"/>
          <ac:spMkLst>
            <pc:docMk/>
            <pc:sldMk cId="356269567" sldId="272"/>
            <ac:spMk id="2" creationId="{EBCF6951-B163-7445-6050-753D7ED3060F}"/>
          </ac:spMkLst>
        </pc:spChg>
        <pc:spChg chg="mod">
          <ac:chgData name="miguel murcia" userId="da081c76327fd27b" providerId="Windows Live" clId="Web-{230ADE74-3D71-4C04-AD38-98B6EB7B7A85}" dt="2022-10-18T10:03:43.744" v="6712" actId="20577"/>
          <ac:spMkLst>
            <pc:docMk/>
            <pc:sldMk cId="356269567" sldId="272"/>
            <ac:spMk id="3" creationId="{BF95C11D-B4F6-3795-A01C-A5FBEDCD53E8}"/>
          </ac:spMkLst>
        </pc:spChg>
        <pc:picChg chg="add mod">
          <ac:chgData name="miguel murcia" userId="da081c76327fd27b" providerId="Windows Live" clId="Web-{230ADE74-3D71-4C04-AD38-98B6EB7B7A85}" dt="2022-10-18T10:04:29.449" v="6719" actId="14100"/>
          <ac:picMkLst>
            <pc:docMk/>
            <pc:sldMk cId="356269567" sldId="272"/>
            <ac:picMk id="4" creationId="{78FC3F85-9415-487E-1AE1-C8352CDED248}"/>
          </ac:picMkLst>
        </pc:picChg>
      </pc:sldChg>
      <pc:sldChg chg="delSp modSp new">
        <pc:chgData name="miguel murcia" userId="da081c76327fd27b" providerId="Windows Live" clId="Web-{230ADE74-3D71-4C04-AD38-98B6EB7B7A85}" dt="2022-10-18T10:12:23.464" v="7504" actId="20577"/>
        <pc:sldMkLst>
          <pc:docMk/>
          <pc:sldMk cId="1636384748" sldId="273"/>
        </pc:sldMkLst>
        <pc:spChg chg="del">
          <ac:chgData name="miguel murcia" userId="da081c76327fd27b" providerId="Windows Live" clId="Web-{230ADE74-3D71-4C04-AD38-98B6EB7B7A85}" dt="2022-10-18T10:05:22.169" v="6721"/>
          <ac:spMkLst>
            <pc:docMk/>
            <pc:sldMk cId="1636384748" sldId="273"/>
            <ac:spMk id="2" creationId="{E18786AF-02BE-AF35-6D43-DA1836C15FD5}"/>
          </ac:spMkLst>
        </pc:spChg>
        <pc:spChg chg="mod">
          <ac:chgData name="miguel murcia" userId="da081c76327fd27b" providerId="Windows Live" clId="Web-{230ADE74-3D71-4C04-AD38-98B6EB7B7A85}" dt="2022-10-18T10:12:23.464" v="7504" actId="20577"/>
          <ac:spMkLst>
            <pc:docMk/>
            <pc:sldMk cId="1636384748" sldId="273"/>
            <ac:spMk id="3" creationId="{4CA46E99-1543-77E7-6B8E-63F9F848B299}"/>
          </ac:spMkLst>
        </pc:spChg>
      </pc:sldChg>
      <pc:sldChg chg="addSp modSp new">
        <pc:chgData name="miguel murcia" userId="da081c76327fd27b" providerId="Windows Live" clId="Web-{230ADE74-3D71-4C04-AD38-98B6EB7B7A85}" dt="2022-10-18T10:21:11.888" v="7943" actId="14100"/>
        <pc:sldMkLst>
          <pc:docMk/>
          <pc:sldMk cId="3428456320" sldId="274"/>
        </pc:sldMkLst>
        <pc:spChg chg="mod">
          <ac:chgData name="miguel murcia" userId="da081c76327fd27b" providerId="Windows Live" clId="Web-{230ADE74-3D71-4C04-AD38-98B6EB7B7A85}" dt="2022-10-18T10:13:20.185" v="7528" actId="1076"/>
          <ac:spMkLst>
            <pc:docMk/>
            <pc:sldMk cId="3428456320" sldId="274"/>
            <ac:spMk id="2" creationId="{2CBC2F3E-3D3A-57DF-0095-1D90CDCC857F}"/>
          </ac:spMkLst>
        </pc:spChg>
        <pc:spChg chg="mod">
          <ac:chgData name="miguel murcia" userId="da081c76327fd27b" providerId="Windows Live" clId="Web-{230ADE74-3D71-4C04-AD38-98B6EB7B7A85}" dt="2022-10-18T10:15:49.143" v="7706" actId="1076"/>
          <ac:spMkLst>
            <pc:docMk/>
            <pc:sldMk cId="3428456320" sldId="274"/>
            <ac:spMk id="3" creationId="{5FACAB32-D57E-BCC3-6EFD-62493AA41339}"/>
          </ac:spMkLst>
        </pc:spChg>
        <pc:spChg chg="add mod">
          <ac:chgData name="miguel murcia" userId="da081c76327fd27b" providerId="Windows Live" clId="Web-{230ADE74-3D71-4C04-AD38-98B6EB7B7A85}" dt="2022-10-18T10:20:47.637" v="7940" actId="14100"/>
          <ac:spMkLst>
            <pc:docMk/>
            <pc:sldMk cId="3428456320" sldId="274"/>
            <ac:spMk id="4" creationId="{8708A563-8F13-785B-5417-52A62BEF0A95}"/>
          </ac:spMkLst>
        </pc:spChg>
        <pc:picChg chg="add mod">
          <ac:chgData name="miguel murcia" userId="da081c76327fd27b" providerId="Windows Live" clId="Web-{230ADE74-3D71-4C04-AD38-98B6EB7B7A85}" dt="2022-10-18T10:21:11.888" v="7943" actId="14100"/>
          <ac:picMkLst>
            <pc:docMk/>
            <pc:sldMk cId="3428456320" sldId="274"/>
            <ac:picMk id="5" creationId="{21B09EF4-4E24-209B-EA04-33FAF48136FF}"/>
          </ac:picMkLst>
        </pc:picChg>
      </pc:sldChg>
      <pc:sldChg chg="addSp delSp modSp new">
        <pc:chgData name="miguel murcia" userId="da081c76327fd27b" providerId="Windows Live" clId="Web-{230ADE74-3D71-4C04-AD38-98B6EB7B7A85}" dt="2022-10-18T10:35:07.930" v="8520" actId="20577"/>
        <pc:sldMkLst>
          <pc:docMk/>
          <pc:sldMk cId="1540172409" sldId="275"/>
        </pc:sldMkLst>
        <pc:spChg chg="del">
          <ac:chgData name="miguel murcia" userId="da081c76327fd27b" providerId="Windows Live" clId="Web-{230ADE74-3D71-4C04-AD38-98B6EB7B7A85}" dt="2022-10-18T10:19:37.291" v="7915"/>
          <ac:spMkLst>
            <pc:docMk/>
            <pc:sldMk cId="1540172409" sldId="275"/>
            <ac:spMk id="2" creationId="{9C409FB5-9F48-46ED-AB09-EE4C10F04076}"/>
          </ac:spMkLst>
        </pc:spChg>
        <pc:spChg chg="mod">
          <ac:chgData name="miguel murcia" userId="da081c76327fd27b" providerId="Windows Live" clId="Web-{230ADE74-3D71-4C04-AD38-98B6EB7B7A85}" dt="2022-10-18T10:19:51.760" v="7939" actId="1076"/>
          <ac:spMkLst>
            <pc:docMk/>
            <pc:sldMk cId="1540172409" sldId="275"/>
            <ac:spMk id="3" creationId="{796EE2F1-5910-6570-A62E-4D12E132D3F9}"/>
          </ac:spMkLst>
        </pc:spChg>
        <pc:spChg chg="add mod">
          <ac:chgData name="miguel murcia" userId="da081c76327fd27b" providerId="Windows Live" clId="Web-{230ADE74-3D71-4C04-AD38-98B6EB7B7A85}" dt="2022-10-18T10:27:18.493" v="8103" actId="1076"/>
          <ac:spMkLst>
            <pc:docMk/>
            <pc:sldMk cId="1540172409" sldId="275"/>
            <ac:spMk id="4" creationId="{3FE9D038-7E68-1D25-D0DC-F891991EEFB5}"/>
          </ac:spMkLst>
        </pc:spChg>
        <pc:spChg chg="add mod">
          <ac:chgData name="miguel murcia" userId="da081c76327fd27b" providerId="Windows Live" clId="Web-{230ADE74-3D71-4C04-AD38-98B6EB7B7A85}" dt="2022-10-18T10:30:11.296" v="8247" actId="1076"/>
          <ac:spMkLst>
            <pc:docMk/>
            <pc:sldMk cId="1540172409" sldId="275"/>
            <ac:spMk id="6" creationId="{C910141E-6967-0BF7-3A9F-204BBB3923C2}"/>
          </ac:spMkLst>
        </pc:spChg>
        <pc:spChg chg="add mod">
          <ac:chgData name="miguel murcia" userId="da081c76327fd27b" providerId="Windows Live" clId="Web-{230ADE74-3D71-4C04-AD38-98B6EB7B7A85}" dt="2022-10-18T10:30:08.233" v="8246" actId="688"/>
          <ac:spMkLst>
            <pc:docMk/>
            <pc:sldMk cId="1540172409" sldId="275"/>
            <ac:spMk id="7" creationId="{5F6FF8D6-1B02-C07E-C8C2-AA4EE802051B}"/>
          </ac:spMkLst>
        </pc:spChg>
        <pc:spChg chg="add mod">
          <ac:chgData name="miguel murcia" userId="da081c76327fd27b" providerId="Windows Live" clId="Web-{230ADE74-3D71-4C04-AD38-98B6EB7B7A85}" dt="2022-10-18T10:34:49.320" v="8516" actId="14100"/>
          <ac:spMkLst>
            <pc:docMk/>
            <pc:sldMk cId="1540172409" sldId="275"/>
            <ac:spMk id="9" creationId="{7E4050DE-ED85-908E-3A35-18131CD12911}"/>
          </ac:spMkLst>
        </pc:spChg>
        <pc:spChg chg="add mod">
          <ac:chgData name="miguel murcia" userId="da081c76327fd27b" providerId="Windows Live" clId="Web-{230ADE74-3D71-4C04-AD38-98B6EB7B7A85}" dt="2022-10-18T10:34:52.883" v="8517" actId="1076"/>
          <ac:spMkLst>
            <pc:docMk/>
            <pc:sldMk cId="1540172409" sldId="275"/>
            <ac:spMk id="10" creationId="{1AB4C6DF-EB25-E187-C05F-8AC872764F76}"/>
          </ac:spMkLst>
        </pc:spChg>
        <pc:spChg chg="add mod">
          <ac:chgData name="miguel murcia" userId="da081c76327fd27b" providerId="Windows Live" clId="Web-{230ADE74-3D71-4C04-AD38-98B6EB7B7A85}" dt="2022-10-18T10:35:07.930" v="8520" actId="20577"/>
          <ac:spMkLst>
            <pc:docMk/>
            <pc:sldMk cId="1540172409" sldId="275"/>
            <ac:spMk id="11" creationId="{DED3965E-0102-A6F0-57C9-03EA2A742C72}"/>
          </ac:spMkLst>
        </pc:spChg>
        <pc:picChg chg="add mod">
          <ac:chgData name="miguel murcia" userId="da081c76327fd27b" providerId="Windows Live" clId="Web-{230ADE74-3D71-4C04-AD38-98B6EB7B7A85}" dt="2022-10-18T10:27:20.946" v="8104" actId="1076"/>
          <ac:picMkLst>
            <pc:docMk/>
            <pc:sldMk cId="1540172409" sldId="275"/>
            <ac:picMk id="5" creationId="{82359D72-F95F-7BD4-D5F7-BFDCB2D1069D}"/>
          </ac:picMkLst>
        </pc:picChg>
        <pc:picChg chg="add mod">
          <ac:chgData name="miguel murcia" userId="da081c76327fd27b" providerId="Windows Live" clId="Web-{230ADE74-3D71-4C04-AD38-98B6EB7B7A85}" dt="2022-10-18T10:34:55.555" v="8518" actId="1076"/>
          <ac:picMkLst>
            <pc:docMk/>
            <pc:sldMk cId="1540172409" sldId="275"/>
            <ac:picMk id="8" creationId="{4378C2C7-30DC-9B59-CC73-C349A671FC53}"/>
          </ac:picMkLst>
        </pc:picChg>
      </pc:sldChg>
      <pc:sldMasterChg chg="add del addSldLayout delSldLayout">
        <pc:chgData name="miguel murcia" userId="da081c76327fd27b" providerId="Windows Live" clId="Web-{230ADE74-3D71-4C04-AD38-98B6EB7B7A85}" dt="2022-10-18T07:49:26.437" v="58"/>
        <pc:sldMasterMkLst>
          <pc:docMk/>
          <pc:sldMasterMk cId="0" sldId="2147483648"/>
        </pc:sldMasterMkLst>
        <pc:sldLayoutChg chg="add del">
          <pc:chgData name="miguel murcia" userId="da081c76327fd27b" providerId="Windows Live" clId="Web-{230ADE74-3D71-4C04-AD38-98B6EB7B7A85}" dt="2022-10-18T07:49:26.437" v="58"/>
          <pc:sldLayoutMkLst>
            <pc:docMk/>
            <pc:sldMasterMk cId="0" sldId="2147483648"/>
            <pc:sldLayoutMk cId="0" sldId="2147483649"/>
          </pc:sldLayoutMkLst>
        </pc:sldLayoutChg>
        <pc:sldLayoutChg chg="add del">
          <pc:chgData name="miguel murcia" userId="da081c76327fd27b" providerId="Windows Live" clId="Web-{230ADE74-3D71-4C04-AD38-98B6EB7B7A85}" dt="2022-10-18T07:49:26.437" v="58"/>
          <pc:sldLayoutMkLst>
            <pc:docMk/>
            <pc:sldMasterMk cId="0" sldId="2147483648"/>
            <pc:sldLayoutMk cId="0" sldId="2147483651"/>
          </pc:sldLayoutMkLst>
        </pc:sldLayoutChg>
        <pc:sldLayoutChg chg="add del">
          <pc:chgData name="miguel murcia" userId="da081c76327fd27b" providerId="Windows Live" clId="Web-{230ADE74-3D71-4C04-AD38-98B6EB7B7A85}" dt="2022-10-18T07:49:26.437" v="58"/>
          <pc:sldLayoutMkLst>
            <pc:docMk/>
            <pc:sldMasterMk cId="0" sldId="2147483648"/>
            <pc:sldLayoutMk cId="0" sldId="2147483653"/>
          </pc:sldLayoutMkLst>
        </pc:sldLayoutChg>
        <pc:sldLayoutChg chg="add del">
          <pc:chgData name="miguel murcia" userId="da081c76327fd27b" providerId="Windows Live" clId="Web-{230ADE74-3D71-4C04-AD38-98B6EB7B7A85}" dt="2022-10-18T07:49:26.437" v="58"/>
          <pc:sldLayoutMkLst>
            <pc:docMk/>
            <pc:sldMasterMk cId="0" sldId="2147483648"/>
            <pc:sldLayoutMk cId="0" sldId="2147483654"/>
          </pc:sldLayoutMkLst>
        </pc:sldLayoutChg>
        <pc:sldLayoutChg chg="add del">
          <pc:chgData name="miguel murcia" userId="da081c76327fd27b" providerId="Windows Live" clId="Web-{230ADE74-3D71-4C04-AD38-98B6EB7B7A85}" dt="2022-10-18T07:49:26.437" v="58"/>
          <pc:sldLayoutMkLst>
            <pc:docMk/>
            <pc:sldMasterMk cId="0" sldId="2147483648"/>
            <pc:sldLayoutMk cId="0" sldId="2147483655"/>
          </pc:sldLayoutMkLst>
        </pc:sldLayoutChg>
        <pc:sldLayoutChg chg="add del">
          <pc:chgData name="miguel murcia" userId="da081c76327fd27b" providerId="Windows Live" clId="Web-{230ADE74-3D71-4C04-AD38-98B6EB7B7A85}" dt="2022-10-18T07:49:26.437" v="58"/>
          <pc:sldLayoutMkLst>
            <pc:docMk/>
            <pc:sldMasterMk cId="0" sldId="2147483648"/>
            <pc:sldLayoutMk cId="0" sldId="2147483656"/>
          </pc:sldLayoutMkLst>
        </pc:sldLayoutChg>
        <pc:sldLayoutChg chg="add del">
          <pc:chgData name="miguel murcia" userId="da081c76327fd27b" providerId="Windows Live" clId="Web-{230ADE74-3D71-4C04-AD38-98B6EB7B7A85}" dt="2022-10-18T07:49:26.437" v="58"/>
          <pc:sldLayoutMkLst>
            <pc:docMk/>
            <pc:sldMasterMk cId="0" sldId="2147483648"/>
            <pc:sldLayoutMk cId="0" sldId="2147483657"/>
          </pc:sldLayoutMkLst>
        </pc:sldLayoutChg>
        <pc:sldLayoutChg chg="add del">
          <pc:chgData name="miguel murcia" userId="da081c76327fd27b" providerId="Windows Live" clId="Web-{230ADE74-3D71-4C04-AD38-98B6EB7B7A85}" dt="2022-10-18T07:49:26.437" v="58"/>
          <pc:sldLayoutMkLst>
            <pc:docMk/>
            <pc:sldMasterMk cId="0" sldId="2147483648"/>
            <pc:sldLayoutMk cId="0" sldId="2147483658"/>
          </pc:sldLayoutMkLst>
        </pc:sldLayoutChg>
        <pc:sldLayoutChg chg="add del">
          <pc:chgData name="miguel murcia" userId="da081c76327fd27b" providerId="Windows Live" clId="Web-{230ADE74-3D71-4C04-AD38-98B6EB7B7A85}" dt="2022-10-18T07:49:26.437" v="58"/>
          <pc:sldLayoutMkLst>
            <pc:docMk/>
            <pc:sldMasterMk cId="0" sldId="2147483648"/>
            <pc:sldLayoutMk cId="0" sldId="2147483659"/>
          </pc:sldLayoutMkLst>
        </pc:sldLayoutChg>
        <pc:sldLayoutChg chg="add del">
          <pc:chgData name="miguel murcia" userId="da081c76327fd27b" providerId="Windows Live" clId="Web-{230ADE74-3D71-4C04-AD38-98B6EB7B7A85}" dt="2022-10-18T07:49:26.437" v="58"/>
          <pc:sldLayoutMkLst>
            <pc:docMk/>
            <pc:sldMasterMk cId="0" sldId="2147483648"/>
            <pc:sldLayoutMk cId="0" sldId="2147483660"/>
          </pc:sldLayoutMkLst>
        </pc:sldLayoutChg>
        <pc:sldLayoutChg chg="add del">
          <pc:chgData name="miguel murcia" userId="da081c76327fd27b" providerId="Windows Live" clId="Web-{230ADE74-3D71-4C04-AD38-98B6EB7B7A85}" dt="2022-10-18T07:49:26.437" v="58"/>
          <pc:sldLayoutMkLst>
            <pc:docMk/>
            <pc:sldMasterMk cId="0" sldId="2147483648"/>
            <pc:sldLayoutMk cId="0" sldId="2147483663"/>
          </pc:sldLayoutMkLst>
        </pc:sldLayoutChg>
        <pc:sldLayoutChg chg="add del">
          <pc:chgData name="miguel murcia" userId="da081c76327fd27b" providerId="Windows Live" clId="Web-{230ADE74-3D71-4C04-AD38-98B6EB7B7A85}" dt="2022-10-18T07:49:26.437" v="58"/>
          <pc:sldLayoutMkLst>
            <pc:docMk/>
            <pc:sldMasterMk cId="0" sldId="2147483648"/>
            <pc:sldLayoutMk cId="0" sldId="2147483664"/>
          </pc:sldLayoutMkLst>
        </pc:sldLayoutChg>
        <pc:sldLayoutChg chg="add del">
          <pc:chgData name="miguel murcia" userId="da081c76327fd27b" providerId="Windows Live" clId="Web-{230ADE74-3D71-4C04-AD38-98B6EB7B7A85}" dt="2022-10-18T07:49:26.437" v="58"/>
          <pc:sldLayoutMkLst>
            <pc:docMk/>
            <pc:sldMasterMk cId="0" sldId="2147483648"/>
            <pc:sldLayoutMk cId="0" sldId="2147483665"/>
          </pc:sldLayoutMkLst>
        </pc:sldLayoutChg>
        <pc:sldLayoutChg chg="add del">
          <pc:chgData name="miguel murcia" userId="da081c76327fd27b" providerId="Windows Live" clId="Web-{230ADE74-3D71-4C04-AD38-98B6EB7B7A85}" dt="2022-10-18T07:49:26.437" v="58"/>
          <pc:sldLayoutMkLst>
            <pc:docMk/>
            <pc:sldMasterMk cId="0" sldId="2147483648"/>
            <pc:sldLayoutMk cId="0" sldId="2147483666"/>
          </pc:sldLayoutMkLst>
        </pc:sldLayoutChg>
        <pc:sldLayoutChg chg="add del">
          <pc:chgData name="miguel murcia" userId="da081c76327fd27b" providerId="Windows Live" clId="Web-{230ADE74-3D71-4C04-AD38-98B6EB7B7A85}" dt="2022-10-18T07:49:26.437" v="58"/>
          <pc:sldLayoutMkLst>
            <pc:docMk/>
            <pc:sldMasterMk cId="0" sldId="2147483648"/>
            <pc:sldLayoutMk cId="0" sldId="2147483667"/>
          </pc:sldLayoutMkLst>
        </pc:sldLayoutChg>
        <pc:sldLayoutChg chg="add del">
          <pc:chgData name="miguel murcia" userId="da081c76327fd27b" providerId="Windows Live" clId="Web-{230ADE74-3D71-4C04-AD38-98B6EB7B7A85}" dt="2022-10-18T07:49:26.437" v="58"/>
          <pc:sldLayoutMkLst>
            <pc:docMk/>
            <pc:sldMasterMk cId="0" sldId="2147483648"/>
            <pc:sldLayoutMk cId="0" sldId="2147483668"/>
          </pc:sldLayoutMkLst>
        </pc:sldLayoutChg>
        <pc:sldLayoutChg chg="add del">
          <pc:chgData name="miguel murcia" userId="da081c76327fd27b" providerId="Windows Live" clId="Web-{230ADE74-3D71-4C04-AD38-98B6EB7B7A85}" dt="2022-10-18T07:49:26.437" v="58"/>
          <pc:sldLayoutMkLst>
            <pc:docMk/>
            <pc:sldMasterMk cId="0" sldId="2147483648"/>
            <pc:sldLayoutMk cId="0" sldId="2147483669"/>
          </pc:sldLayoutMkLst>
        </pc:sldLayoutChg>
      </pc:sldMasterChg>
      <pc:sldMasterChg chg="add del addSldLayout delSldLayout">
        <pc:chgData name="miguel murcia" userId="da081c76327fd27b" providerId="Windows Live" clId="Web-{230ADE74-3D71-4C04-AD38-98B6EB7B7A85}" dt="2022-10-18T07:49:09.061" v="53"/>
        <pc:sldMasterMkLst>
          <pc:docMk/>
          <pc:sldMasterMk cId="1384141468" sldId="2147483673"/>
        </pc:sldMasterMkLst>
        <pc:sldLayoutChg chg="add del">
          <pc:chgData name="miguel murcia" userId="da081c76327fd27b" providerId="Windows Live" clId="Web-{230ADE74-3D71-4C04-AD38-98B6EB7B7A85}" dt="2022-10-18T07:49:09.061" v="53"/>
          <pc:sldLayoutMkLst>
            <pc:docMk/>
            <pc:sldMasterMk cId="1384141468" sldId="2147483673"/>
            <pc:sldLayoutMk cId="3976146900" sldId="2147483662"/>
          </pc:sldLayoutMkLst>
        </pc:sldLayoutChg>
        <pc:sldLayoutChg chg="add del">
          <pc:chgData name="miguel murcia" userId="da081c76327fd27b" providerId="Windows Live" clId="Web-{230ADE74-3D71-4C04-AD38-98B6EB7B7A85}" dt="2022-10-18T07:49:09.061" v="53"/>
          <pc:sldLayoutMkLst>
            <pc:docMk/>
            <pc:sldMasterMk cId="1384141468" sldId="2147483673"/>
            <pc:sldLayoutMk cId="4172874828" sldId="2147483670"/>
          </pc:sldLayoutMkLst>
        </pc:sldLayoutChg>
        <pc:sldLayoutChg chg="add del">
          <pc:chgData name="miguel murcia" userId="da081c76327fd27b" providerId="Windows Live" clId="Web-{230ADE74-3D71-4C04-AD38-98B6EB7B7A85}" dt="2022-10-18T07:49:09.061" v="53"/>
          <pc:sldLayoutMkLst>
            <pc:docMk/>
            <pc:sldMasterMk cId="1384141468" sldId="2147483673"/>
            <pc:sldLayoutMk cId="879942503" sldId="2147483671"/>
          </pc:sldLayoutMkLst>
        </pc:sldLayoutChg>
        <pc:sldLayoutChg chg="add del">
          <pc:chgData name="miguel murcia" userId="da081c76327fd27b" providerId="Windows Live" clId="Web-{230ADE74-3D71-4C04-AD38-98B6EB7B7A85}" dt="2022-10-18T07:49:09.061" v="53"/>
          <pc:sldLayoutMkLst>
            <pc:docMk/>
            <pc:sldMasterMk cId="1384141468" sldId="2147483673"/>
            <pc:sldLayoutMk cId="2092240628" sldId="2147483672"/>
          </pc:sldLayoutMkLst>
        </pc:sldLayoutChg>
        <pc:sldLayoutChg chg="add del replId">
          <pc:chgData name="miguel murcia" userId="da081c76327fd27b" providerId="Windows Live" clId="Web-{230ADE74-3D71-4C04-AD38-98B6EB7B7A85}" dt="2022-10-18T07:49:09.061" v="53"/>
          <pc:sldLayoutMkLst>
            <pc:docMk/>
            <pc:sldMasterMk cId="1384141468" sldId="2147483673"/>
            <pc:sldLayoutMk cId="3199449094" sldId="2147483674"/>
          </pc:sldLayoutMkLst>
        </pc:sldLayoutChg>
        <pc:sldLayoutChg chg="add del replId">
          <pc:chgData name="miguel murcia" userId="da081c76327fd27b" providerId="Windows Live" clId="Web-{230ADE74-3D71-4C04-AD38-98B6EB7B7A85}" dt="2022-10-18T07:49:09.061" v="53"/>
          <pc:sldLayoutMkLst>
            <pc:docMk/>
            <pc:sldMasterMk cId="1384141468" sldId="2147483673"/>
            <pc:sldLayoutMk cId="1896716571" sldId="2147483675"/>
          </pc:sldLayoutMkLst>
        </pc:sldLayoutChg>
        <pc:sldLayoutChg chg="add del replId">
          <pc:chgData name="miguel murcia" userId="da081c76327fd27b" providerId="Windows Live" clId="Web-{230ADE74-3D71-4C04-AD38-98B6EB7B7A85}" dt="2022-10-18T07:49:09.061" v="53"/>
          <pc:sldLayoutMkLst>
            <pc:docMk/>
            <pc:sldMasterMk cId="1384141468" sldId="2147483673"/>
            <pc:sldLayoutMk cId="2674362754" sldId="2147483676"/>
          </pc:sldLayoutMkLst>
        </pc:sldLayoutChg>
        <pc:sldLayoutChg chg="add del replId">
          <pc:chgData name="miguel murcia" userId="da081c76327fd27b" providerId="Windows Live" clId="Web-{230ADE74-3D71-4C04-AD38-98B6EB7B7A85}" dt="2022-10-18T07:49:09.061" v="53"/>
          <pc:sldLayoutMkLst>
            <pc:docMk/>
            <pc:sldMasterMk cId="1384141468" sldId="2147483673"/>
            <pc:sldLayoutMk cId="1741864944" sldId="2147483677"/>
          </pc:sldLayoutMkLst>
        </pc:sldLayoutChg>
        <pc:sldLayoutChg chg="add del replId">
          <pc:chgData name="miguel murcia" userId="da081c76327fd27b" providerId="Windows Live" clId="Web-{230ADE74-3D71-4C04-AD38-98B6EB7B7A85}" dt="2022-10-18T07:49:09.061" v="53"/>
          <pc:sldLayoutMkLst>
            <pc:docMk/>
            <pc:sldMasterMk cId="1384141468" sldId="2147483673"/>
            <pc:sldLayoutMk cId="2027681490" sldId="2147483678"/>
          </pc:sldLayoutMkLst>
        </pc:sldLayoutChg>
        <pc:sldLayoutChg chg="add del replId">
          <pc:chgData name="miguel murcia" userId="da081c76327fd27b" providerId="Windows Live" clId="Web-{230ADE74-3D71-4C04-AD38-98B6EB7B7A85}" dt="2022-10-18T07:49:09.061" v="53"/>
          <pc:sldLayoutMkLst>
            <pc:docMk/>
            <pc:sldMasterMk cId="1384141468" sldId="2147483673"/>
            <pc:sldLayoutMk cId="814883810" sldId="2147483679"/>
          </pc:sldLayoutMkLst>
        </pc:sldLayoutChg>
        <pc:sldLayoutChg chg="add del replId">
          <pc:chgData name="miguel murcia" userId="da081c76327fd27b" providerId="Windows Live" clId="Web-{230ADE74-3D71-4C04-AD38-98B6EB7B7A85}" dt="2022-10-18T07:49:09.061" v="53"/>
          <pc:sldLayoutMkLst>
            <pc:docMk/>
            <pc:sldMasterMk cId="1384141468" sldId="2147483673"/>
            <pc:sldLayoutMk cId="4159589369" sldId="2147483680"/>
          </pc:sldLayoutMkLst>
        </pc:sldLayoutChg>
      </pc:sldMasterChg>
      <pc:sldMasterChg chg="add del addSldLayout delSldLayout">
        <pc:chgData name="miguel murcia" userId="da081c76327fd27b" providerId="Windows Live" clId="Web-{230ADE74-3D71-4C04-AD38-98B6EB7B7A85}" dt="2022-10-18T07:49:26.343" v="57"/>
        <pc:sldMasterMkLst>
          <pc:docMk/>
          <pc:sldMasterMk cId="1674056360" sldId="2147483686"/>
        </pc:sldMasterMkLst>
        <pc:sldLayoutChg chg="add del">
          <pc:chgData name="miguel murcia" userId="da081c76327fd27b" providerId="Windows Live" clId="Web-{230ADE74-3D71-4C04-AD38-98B6EB7B7A85}" dt="2022-10-18T07:49:26.343" v="57"/>
          <pc:sldLayoutMkLst>
            <pc:docMk/>
            <pc:sldMasterMk cId="1674056360" sldId="2147483686"/>
            <pc:sldLayoutMk cId="2338381463" sldId="2147483675"/>
          </pc:sldLayoutMkLst>
        </pc:sldLayoutChg>
        <pc:sldLayoutChg chg="add del">
          <pc:chgData name="miguel murcia" userId="da081c76327fd27b" providerId="Windows Live" clId="Web-{230ADE74-3D71-4C04-AD38-98B6EB7B7A85}" dt="2022-10-18T07:49:26.343" v="57"/>
          <pc:sldLayoutMkLst>
            <pc:docMk/>
            <pc:sldMasterMk cId="1674056360" sldId="2147483686"/>
            <pc:sldLayoutMk cId="2700469213" sldId="2147483676"/>
          </pc:sldLayoutMkLst>
        </pc:sldLayoutChg>
        <pc:sldLayoutChg chg="add del">
          <pc:chgData name="miguel murcia" userId="da081c76327fd27b" providerId="Windows Live" clId="Web-{230ADE74-3D71-4C04-AD38-98B6EB7B7A85}" dt="2022-10-18T07:49:26.343" v="57"/>
          <pc:sldLayoutMkLst>
            <pc:docMk/>
            <pc:sldMasterMk cId="1674056360" sldId="2147483686"/>
            <pc:sldLayoutMk cId="1978982184" sldId="2147483677"/>
          </pc:sldLayoutMkLst>
        </pc:sldLayoutChg>
        <pc:sldLayoutChg chg="add del">
          <pc:chgData name="miguel murcia" userId="da081c76327fd27b" providerId="Windows Live" clId="Web-{230ADE74-3D71-4C04-AD38-98B6EB7B7A85}" dt="2022-10-18T07:49:26.343" v="57"/>
          <pc:sldLayoutMkLst>
            <pc:docMk/>
            <pc:sldMasterMk cId="1674056360" sldId="2147483686"/>
            <pc:sldLayoutMk cId="2330112686" sldId="2147483678"/>
          </pc:sldLayoutMkLst>
        </pc:sldLayoutChg>
        <pc:sldLayoutChg chg="add del">
          <pc:chgData name="miguel murcia" userId="da081c76327fd27b" providerId="Windows Live" clId="Web-{230ADE74-3D71-4C04-AD38-98B6EB7B7A85}" dt="2022-10-18T07:49:26.343" v="57"/>
          <pc:sldLayoutMkLst>
            <pc:docMk/>
            <pc:sldMasterMk cId="1674056360" sldId="2147483686"/>
            <pc:sldLayoutMk cId="4162100721" sldId="2147483679"/>
          </pc:sldLayoutMkLst>
        </pc:sldLayoutChg>
        <pc:sldLayoutChg chg="add del">
          <pc:chgData name="miguel murcia" userId="da081c76327fd27b" providerId="Windows Live" clId="Web-{230ADE74-3D71-4C04-AD38-98B6EB7B7A85}" dt="2022-10-18T07:49:26.343" v="57"/>
          <pc:sldLayoutMkLst>
            <pc:docMk/>
            <pc:sldMasterMk cId="1674056360" sldId="2147483686"/>
            <pc:sldLayoutMk cId="2411963167" sldId="2147483680"/>
          </pc:sldLayoutMkLst>
        </pc:sldLayoutChg>
        <pc:sldLayoutChg chg="add del">
          <pc:chgData name="miguel murcia" userId="da081c76327fd27b" providerId="Windows Live" clId="Web-{230ADE74-3D71-4C04-AD38-98B6EB7B7A85}" dt="2022-10-18T07:49:26.343" v="57"/>
          <pc:sldLayoutMkLst>
            <pc:docMk/>
            <pc:sldMasterMk cId="1674056360" sldId="2147483686"/>
            <pc:sldLayoutMk cId="4276485068" sldId="2147483681"/>
          </pc:sldLayoutMkLst>
        </pc:sldLayoutChg>
        <pc:sldLayoutChg chg="add del">
          <pc:chgData name="miguel murcia" userId="da081c76327fd27b" providerId="Windows Live" clId="Web-{230ADE74-3D71-4C04-AD38-98B6EB7B7A85}" dt="2022-10-18T07:49:26.343" v="57"/>
          <pc:sldLayoutMkLst>
            <pc:docMk/>
            <pc:sldMasterMk cId="1674056360" sldId="2147483686"/>
            <pc:sldLayoutMk cId="2924442652" sldId="2147483682"/>
          </pc:sldLayoutMkLst>
        </pc:sldLayoutChg>
        <pc:sldLayoutChg chg="add del">
          <pc:chgData name="miguel murcia" userId="da081c76327fd27b" providerId="Windows Live" clId="Web-{230ADE74-3D71-4C04-AD38-98B6EB7B7A85}" dt="2022-10-18T07:49:26.343" v="57"/>
          <pc:sldLayoutMkLst>
            <pc:docMk/>
            <pc:sldMasterMk cId="1674056360" sldId="2147483686"/>
            <pc:sldLayoutMk cId="4992851" sldId="2147483683"/>
          </pc:sldLayoutMkLst>
        </pc:sldLayoutChg>
        <pc:sldLayoutChg chg="add del">
          <pc:chgData name="miguel murcia" userId="da081c76327fd27b" providerId="Windows Live" clId="Web-{230ADE74-3D71-4C04-AD38-98B6EB7B7A85}" dt="2022-10-18T07:49:26.343" v="57"/>
          <pc:sldLayoutMkLst>
            <pc:docMk/>
            <pc:sldMasterMk cId="1674056360" sldId="2147483686"/>
            <pc:sldLayoutMk cId="1779894373" sldId="2147483684"/>
          </pc:sldLayoutMkLst>
        </pc:sldLayoutChg>
        <pc:sldLayoutChg chg="add del">
          <pc:chgData name="miguel murcia" userId="da081c76327fd27b" providerId="Windows Live" clId="Web-{230ADE74-3D71-4C04-AD38-98B6EB7B7A85}" dt="2022-10-18T07:49:26.343" v="57"/>
          <pc:sldLayoutMkLst>
            <pc:docMk/>
            <pc:sldMasterMk cId="1674056360" sldId="2147483686"/>
            <pc:sldLayoutMk cId="893619244" sldId="2147483685"/>
          </pc:sldLayoutMkLst>
        </pc:sldLayoutChg>
      </pc:sldMasterChg>
      <pc:sldMasterChg chg="add addSldLayout">
        <pc:chgData name="miguel murcia" userId="da081c76327fd27b" providerId="Windows Live" clId="Web-{230ADE74-3D71-4C04-AD38-98B6EB7B7A85}" dt="2022-10-18T07:49:26.437" v="58"/>
        <pc:sldMasterMkLst>
          <pc:docMk/>
          <pc:sldMasterMk cId="2324860251" sldId="2147483686"/>
        </pc:sldMasterMkLst>
        <pc:sldLayoutChg chg="add">
          <pc:chgData name="miguel murcia" userId="da081c76327fd27b" providerId="Windows Live" clId="Web-{230ADE74-3D71-4C04-AD38-98B6EB7B7A85}" dt="2022-10-18T07:49:26.437" v="58"/>
          <pc:sldLayoutMkLst>
            <pc:docMk/>
            <pc:sldMasterMk cId="2324860251" sldId="2147483686"/>
            <pc:sldLayoutMk cId="1749554292" sldId="2147483675"/>
          </pc:sldLayoutMkLst>
        </pc:sldLayoutChg>
        <pc:sldLayoutChg chg="add">
          <pc:chgData name="miguel murcia" userId="da081c76327fd27b" providerId="Windows Live" clId="Web-{230ADE74-3D71-4C04-AD38-98B6EB7B7A85}" dt="2022-10-18T07:49:26.437" v="58"/>
          <pc:sldLayoutMkLst>
            <pc:docMk/>
            <pc:sldMasterMk cId="2324860251" sldId="2147483686"/>
            <pc:sldLayoutMk cId="2277217601" sldId="2147483676"/>
          </pc:sldLayoutMkLst>
        </pc:sldLayoutChg>
        <pc:sldLayoutChg chg="add">
          <pc:chgData name="miguel murcia" userId="da081c76327fd27b" providerId="Windows Live" clId="Web-{230ADE74-3D71-4C04-AD38-98B6EB7B7A85}" dt="2022-10-18T07:49:26.437" v="58"/>
          <pc:sldLayoutMkLst>
            <pc:docMk/>
            <pc:sldMasterMk cId="2324860251" sldId="2147483686"/>
            <pc:sldLayoutMk cId="846742070" sldId="2147483677"/>
          </pc:sldLayoutMkLst>
        </pc:sldLayoutChg>
        <pc:sldLayoutChg chg="add">
          <pc:chgData name="miguel murcia" userId="da081c76327fd27b" providerId="Windows Live" clId="Web-{230ADE74-3D71-4C04-AD38-98B6EB7B7A85}" dt="2022-10-18T07:49:26.437" v="58"/>
          <pc:sldLayoutMkLst>
            <pc:docMk/>
            <pc:sldMasterMk cId="2324860251" sldId="2147483686"/>
            <pc:sldLayoutMk cId="4200524314" sldId="2147483678"/>
          </pc:sldLayoutMkLst>
        </pc:sldLayoutChg>
        <pc:sldLayoutChg chg="add">
          <pc:chgData name="miguel murcia" userId="da081c76327fd27b" providerId="Windows Live" clId="Web-{230ADE74-3D71-4C04-AD38-98B6EB7B7A85}" dt="2022-10-18T07:49:26.437" v="58"/>
          <pc:sldLayoutMkLst>
            <pc:docMk/>
            <pc:sldMasterMk cId="2324860251" sldId="2147483686"/>
            <pc:sldLayoutMk cId="1640796934" sldId="2147483679"/>
          </pc:sldLayoutMkLst>
        </pc:sldLayoutChg>
        <pc:sldLayoutChg chg="add">
          <pc:chgData name="miguel murcia" userId="da081c76327fd27b" providerId="Windows Live" clId="Web-{230ADE74-3D71-4C04-AD38-98B6EB7B7A85}" dt="2022-10-18T07:49:26.437" v="58"/>
          <pc:sldLayoutMkLst>
            <pc:docMk/>
            <pc:sldMasterMk cId="2324860251" sldId="2147483686"/>
            <pc:sldLayoutMk cId="2640640356" sldId="2147483680"/>
          </pc:sldLayoutMkLst>
        </pc:sldLayoutChg>
        <pc:sldLayoutChg chg="add">
          <pc:chgData name="miguel murcia" userId="da081c76327fd27b" providerId="Windows Live" clId="Web-{230ADE74-3D71-4C04-AD38-98B6EB7B7A85}" dt="2022-10-18T07:49:26.437" v="58"/>
          <pc:sldLayoutMkLst>
            <pc:docMk/>
            <pc:sldMasterMk cId="2324860251" sldId="2147483686"/>
            <pc:sldLayoutMk cId="2975049690" sldId="2147483681"/>
          </pc:sldLayoutMkLst>
        </pc:sldLayoutChg>
        <pc:sldLayoutChg chg="add">
          <pc:chgData name="miguel murcia" userId="da081c76327fd27b" providerId="Windows Live" clId="Web-{230ADE74-3D71-4C04-AD38-98B6EB7B7A85}" dt="2022-10-18T07:49:26.437" v="58"/>
          <pc:sldLayoutMkLst>
            <pc:docMk/>
            <pc:sldMasterMk cId="2324860251" sldId="2147483686"/>
            <pc:sldLayoutMk cId="2472724317" sldId="2147483682"/>
          </pc:sldLayoutMkLst>
        </pc:sldLayoutChg>
        <pc:sldLayoutChg chg="add">
          <pc:chgData name="miguel murcia" userId="da081c76327fd27b" providerId="Windows Live" clId="Web-{230ADE74-3D71-4C04-AD38-98B6EB7B7A85}" dt="2022-10-18T07:49:26.437" v="58"/>
          <pc:sldLayoutMkLst>
            <pc:docMk/>
            <pc:sldMasterMk cId="2324860251" sldId="2147483686"/>
            <pc:sldLayoutMk cId="2052681171" sldId="2147483683"/>
          </pc:sldLayoutMkLst>
        </pc:sldLayoutChg>
        <pc:sldLayoutChg chg="add">
          <pc:chgData name="miguel murcia" userId="da081c76327fd27b" providerId="Windows Live" clId="Web-{230ADE74-3D71-4C04-AD38-98B6EB7B7A85}" dt="2022-10-18T07:49:26.437" v="58"/>
          <pc:sldLayoutMkLst>
            <pc:docMk/>
            <pc:sldMasterMk cId="2324860251" sldId="2147483686"/>
            <pc:sldLayoutMk cId="1613395124" sldId="2147483684"/>
          </pc:sldLayoutMkLst>
        </pc:sldLayoutChg>
        <pc:sldLayoutChg chg="add">
          <pc:chgData name="miguel murcia" userId="da081c76327fd27b" providerId="Windows Live" clId="Web-{230ADE74-3D71-4C04-AD38-98B6EB7B7A85}" dt="2022-10-18T07:49:26.437" v="58"/>
          <pc:sldLayoutMkLst>
            <pc:docMk/>
            <pc:sldMasterMk cId="2324860251" sldId="2147483686"/>
            <pc:sldLayoutMk cId="2808790364" sldId="2147483685"/>
          </pc:sldLayoutMkLst>
        </pc:sldLayoutChg>
      </pc:sldMasterChg>
      <pc:sldMasterChg chg="add del addSldLayout delSldLayout">
        <pc:chgData name="miguel murcia" userId="da081c76327fd27b" providerId="Windows Live" clId="Web-{230ADE74-3D71-4C04-AD38-98B6EB7B7A85}" dt="2022-10-18T07:48:59.873" v="49"/>
        <pc:sldMasterMkLst>
          <pc:docMk/>
          <pc:sldMasterMk cId="3341250028" sldId="2147483738"/>
        </pc:sldMasterMkLst>
        <pc:sldLayoutChg chg="add del">
          <pc:chgData name="miguel murcia" userId="da081c76327fd27b" providerId="Windows Live" clId="Web-{230ADE74-3D71-4C04-AD38-98B6EB7B7A85}" dt="2022-10-18T07:48:59.873" v="49"/>
          <pc:sldLayoutMkLst>
            <pc:docMk/>
            <pc:sldMasterMk cId="3341250028" sldId="2147483738"/>
            <pc:sldLayoutMk cId="1469049867" sldId="2147483727"/>
          </pc:sldLayoutMkLst>
        </pc:sldLayoutChg>
        <pc:sldLayoutChg chg="add del">
          <pc:chgData name="miguel murcia" userId="da081c76327fd27b" providerId="Windows Live" clId="Web-{230ADE74-3D71-4C04-AD38-98B6EB7B7A85}" dt="2022-10-18T07:48:59.873" v="49"/>
          <pc:sldLayoutMkLst>
            <pc:docMk/>
            <pc:sldMasterMk cId="3341250028" sldId="2147483738"/>
            <pc:sldLayoutMk cId="801341720" sldId="2147483728"/>
          </pc:sldLayoutMkLst>
        </pc:sldLayoutChg>
        <pc:sldLayoutChg chg="add del">
          <pc:chgData name="miguel murcia" userId="da081c76327fd27b" providerId="Windows Live" clId="Web-{230ADE74-3D71-4C04-AD38-98B6EB7B7A85}" dt="2022-10-18T07:48:59.873" v="49"/>
          <pc:sldLayoutMkLst>
            <pc:docMk/>
            <pc:sldMasterMk cId="3341250028" sldId="2147483738"/>
            <pc:sldLayoutMk cId="2495563420" sldId="2147483729"/>
          </pc:sldLayoutMkLst>
        </pc:sldLayoutChg>
        <pc:sldLayoutChg chg="add del">
          <pc:chgData name="miguel murcia" userId="da081c76327fd27b" providerId="Windows Live" clId="Web-{230ADE74-3D71-4C04-AD38-98B6EB7B7A85}" dt="2022-10-18T07:48:59.873" v="49"/>
          <pc:sldLayoutMkLst>
            <pc:docMk/>
            <pc:sldMasterMk cId="3341250028" sldId="2147483738"/>
            <pc:sldLayoutMk cId="125009123" sldId="2147483730"/>
          </pc:sldLayoutMkLst>
        </pc:sldLayoutChg>
        <pc:sldLayoutChg chg="add del">
          <pc:chgData name="miguel murcia" userId="da081c76327fd27b" providerId="Windows Live" clId="Web-{230ADE74-3D71-4C04-AD38-98B6EB7B7A85}" dt="2022-10-18T07:48:59.873" v="49"/>
          <pc:sldLayoutMkLst>
            <pc:docMk/>
            <pc:sldMasterMk cId="3341250028" sldId="2147483738"/>
            <pc:sldLayoutMk cId="1704565633" sldId="2147483731"/>
          </pc:sldLayoutMkLst>
        </pc:sldLayoutChg>
        <pc:sldLayoutChg chg="add del">
          <pc:chgData name="miguel murcia" userId="da081c76327fd27b" providerId="Windows Live" clId="Web-{230ADE74-3D71-4C04-AD38-98B6EB7B7A85}" dt="2022-10-18T07:48:59.873" v="49"/>
          <pc:sldLayoutMkLst>
            <pc:docMk/>
            <pc:sldMasterMk cId="3341250028" sldId="2147483738"/>
            <pc:sldLayoutMk cId="1591454178" sldId="2147483732"/>
          </pc:sldLayoutMkLst>
        </pc:sldLayoutChg>
        <pc:sldLayoutChg chg="add del">
          <pc:chgData name="miguel murcia" userId="da081c76327fd27b" providerId="Windows Live" clId="Web-{230ADE74-3D71-4C04-AD38-98B6EB7B7A85}" dt="2022-10-18T07:48:59.873" v="49"/>
          <pc:sldLayoutMkLst>
            <pc:docMk/>
            <pc:sldMasterMk cId="3341250028" sldId="2147483738"/>
            <pc:sldLayoutMk cId="1214234958" sldId="2147483733"/>
          </pc:sldLayoutMkLst>
        </pc:sldLayoutChg>
        <pc:sldLayoutChg chg="add del">
          <pc:chgData name="miguel murcia" userId="da081c76327fd27b" providerId="Windows Live" clId="Web-{230ADE74-3D71-4C04-AD38-98B6EB7B7A85}" dt="2022-10-18T07:48:59.873" v="49"/>
          <pc:sldLayoutMkLst>
            <pc:docMk/>
            <pc:sldMasterMk cId="3341250028" sldId="2147483738"/>
            <pc:sldLayoutMk cId="1088062531" sldId="2147483734"/>
          </pc:sldLayoutMkLst>
        </pc:sldLayoutChg>
        <pc:sldLayoutChg chg="add del">
          <pc:chgData name="miguel murcia" userId="da081c76327fd27b" providerId="Windows Live" clId="Web-{230ADE74-3D71-4C04-AD38-98B6EB7B7A85}" dt="2022-10-18T07:48:59.873" v="49"/>
          <pc:sldLayoutMkLst>
            <pc:docMk/>
            <pc:sldMasterMk cId="3341250028" sldId="2147483738"/>
            <pc:sldLayoutMk cId="1936324575" sldId="2147483735"/>
          </pc:sldLayoutMkLst>
        </pc:sldLayoutChg>
        <pc:sldLayoutChg chg="add del">
          <pc:chgData name="miguel murcia" userId="da081c76327fd27b" providerId="Windows Live" clId="Web-{230ADE74-3D71-4C04-AD38-98B6EB7B7A85}" dt="2022-10-18T07:48:59.873" v="49"/>
          <pc:sldLayoutMkLst>
            <pc:docMk/>
            <pc:sldMasterMk cId="3341250028" sldId="2147483738"/>
            <pc:sldLayoutMk cId="87238699" sldId="2147483736"/>
          </pc:sldLayoutMkLst>
        </pc:sldLayoutChg>
        <pc:sldLayoutChg chg="add del">
          <pc:chgData name="miguel murcia" userId="da081c76327fd27b" providerId="Windows Live" clId="Web-{230ADE74-3D71-4C04-AD38-98B6EB7B7A85}" dt="2022-10-18T07:48:59.873" v="49"/>
          <pc:sldLayoutMkLst>
            <pc:docMk/>
            <pc:sldMasterMk cId="3341250028" sldId="2147483738"/>
            <pc:sldLayoutMk cId="3909892553" sldId="2147483737"/>
          </pc:sldLayoutMkLst>
        </pc:sldLayoutChg>
      </pc:sldMasterChg>
    </pc:docChg>
  </pc:docChgLst>
  <pc:docChgLst>
    <pc:chgData name="miguel murcia" userId="da081c76327fd27b" providerId="Windows Live" clId="Web-{76265330-59E1-44FA-93C2-2667B227EDD3}"/>
    <pc:docChg chg="addSld modSld">
      <pc:chgData name="miguel murcia" userId="da081c76327fd27b" providerId="Windows Live" clId="Web-{76265330-59E1-44FA-93C2-2667B227EDD3}" dt="2022-10-19T17:13:01.162" v="3524" actId="20577"/>
      <pc:docMkLst>
        <pc:docMk/>
      </pc:docMkLst>
      <pc:sldChg chg="modSp">
        <pc:chgData name="miguel murcia" userId="da081c76327fd27b" providerId="Windows Live" clId="Web-{76265330-59E1-44FA-93C2-2667B227EDD3}" dt="2022-10-19T15:35:31.920" v="0" actId="20577"/>
        <pc:sldMkLst>
          <pc:docMk/>
          <pc:sldMk cId="1540172409" sldId="275"/>
        </pc:sldMkLst>
        <pc:spChg chg="mod">
          <ac:chgData name="miguel murcia" userId="da081c76327fd27b" providerId="Windows Live" clId="Web-{76265330-59E1-44FA-93C2-2667B227EDD3}" dt="2022-10-19T15:35:31.920" v="0" actId="20577"/>
          <ac:spMkLst>
            <pc:docMk/>
            <pc:sldMk cId="1540172409" sldId="275"/>
            <ac:spMk id="10" creationId="{1AB4C6DF-EB25-E187-C05F-8AC872764F76}"/>
          </ac:spMkLst>
        </pc:spChg>
      </pc:sldChg>
      <pc:sldChg chg="addSp delSp modSp new">
        <pc:chgData name="miguel murcia" userId="da081c76327fd27b" providerId="Windows Live" clId="Web-{76265330-59E1-44FA-93C2-2667B227EDD3}" dt="2022-10-19T15:47:58.544" v="382" actId="1076"/>
        <pc:sldMkLst>
          <pc:docMk/>
          <pc:sldMk cId="3444527947" sldId="276"/>
        </pc:sldMkLst>
        <pc:spChg chg="del mod">
          <ac:chgData name="miguel murcia" userId="da081c76327fd27b" providerId="Windows Live" clId="Web-{76265330-59E1-44FA-93C2-2667B227EDD3}" dt="2022-10-19T15:36:44.688" v="9"/>
          <ac:spMkLst>
            <pc:docMk/>
            <pc:sldMk cId="3444527947" sldId="276"/>
            <ac:spMk id="2" creationId="{6B545EEC-7DEE-531D-F858-6134E52A14DA}"/>
          </ac:spMkLst>
        </pc:spChg>
        <pc:spChg chg="mod">
          <ac:chgData name="miguel murcia" userId="da081c76327fd27b" providerId="Windows Live" clId="Web-{76265330-59E1-44FA-93C2-2667B227EDD3}" dt="2022-10-19T15:46:15.306" v="370" actId="1076"/>
          <ac:spMkLst>
            <pc:docMk/>
            <pc:sldMk cId="3444527947" sldId="276"/>
            <ac:spMk id="3" creationId="{DFF51B85-F860-760A-0E4D-5552FA14764E}"/>
          </ac:spMkLst>
        </pc:spChg>
        <pc:spChg chg="add mod">
          <ac:chgData name="miguel murcia" userId="da081c76327fd27b" providerId="Windows Live" clId="Web-{76265330-59E1-44FA-93C2-2667B227EDD3}" dt="2022-10-19T15:46:39.041" v="377" actId="1076"/>
          <ac:spMkLst>
            <pc:docMk/>
            <pc:sldMk cId="3444527947" sldId="276"/>
            <ac:spMk id="5" creationId="{9B5243D3-4ECB-AA5B-E805-D95E1C3ED3C6}"/>
          </ac:spMkLst>
        </pc:spChg>
        <pc:picChg chg="add mod">
          <ac:chgData name="miguel murcia" userId="da081c76327fd27b" providerId="Windows Live" clId="Web-{76265330-59E1-44FA-93C2-2667B227EDD3}" dt="2022-10-19T15:40:30.292" v="140" actId="1076"/>
          <ac:picMkLst>
            <pc:docMk/>
            <pc:sldMk cId="3444527947" sldId="276"/>
            <ac:picMk id="4" creationId="{C226E340-37E2-204F-CCF9-3CA3F660361B}"/>
          </ac:picMkLst>
        </pc:picChg>
        <pc:picChg chg="add mod">
          <ac:chgData name="miguel murcia" userId="da081c76327fd27b" providerId="Windows Live" clId="Web-{76265330-59E1-44FA-93C2-2667B227EDD3}" dt="2022-10-19T15:47:58.544" v="382" actId="1076"/>
          <ac:picMkLst>
            <pc:docMk/>
            <pc:sldMk cId="3444527947" sldId="276"/>
            <ac:picMk id="6" creationId="{263E9210-EBC2-B59B-91CE-258B6317AED1}"/>
          </ac:picMkLst>
        </pc:picChg>
      </pc:sldChg>
      <pc:sldChg chg="addSp delSp modSp new mod setBg addAnim">
        <pc:chgData name="miguel murcia" userId="da081c76327fd27b" providerId="Windows Live" clId="Web-{76265330-59E1-44FA-93C2-2667B227EDD3}" dt="2022-10-19T15:50:16.785" v="429"/>
        <pc:sldMkLst>
          <pc:docMk/>
          <pc:sldMk cId="2097178502" sldId="277"/>
        </pc:sldMkLst>
        <pc:spChg chg="mod">
          <ac:chgData name="miguel murcia" userId="da081c76327fd27b" providerId="Windows Live" clId="Web-{76265330-59E1-44FA-93C2-2667B227EDD3}" dt="2022-10-19T15:50:16.785" v="428"/>
          <ac:spMkLst>
            <pc:docMk/>
            <pc:sldMk cId="2097178502" sldId="277"/>
            <ac:spMk id="2" creationId="{C597CD69-C9DF-4D6F-FC26-5EF4CB8ED42C}"/>
          </ac:spMkLst>
        </pc:spChg>
        <pc:spChg chg="del">
          <ac:chgData name="miguel murcia" userId="da081c76327fd27b" providerId="Windows Live" clId="Web-{76265330-59E1-44FA-93C2-2667B227EDD3}" dt="2022-10-19T15:49:32.814" v="423"/>
          <ac:spMkLst>
            <pc:docMk/>
            <pc:sldMk cId="2097178502" sldId="277"/>
            <ac:spMk id="3" creationId="{3402B5E9-2852-71CC-C140-3AE82BAB36B4}"/>
          </ac:spMkLst>
        </pc:spChg>
        <pc:spChg chg="add mod ord">
          <ac:chgData name="miguel murcia" userId="da081c76327fd27b" providerId="Windows Live" clId="Web-{76265330-59E1-44FA-93C2-2667B227EDD3}" dt="2022-10-19T15:50:16.785" v="428"/>
          <ac:spMkLst>
            <pc:docMk/>
            <pc:sldMk cId="2097178502" sldId="277"/>
            <ac:spMk id="4" creationId="{5D35683F-B599-939F-0575-2DFDEE260B52}"/>
          </ac:spMkLst>
        </pc:spChg>
        <pc:spChg chg="add">
          <ac:chgData name="miguel murcia" userId="da081c76327fd27b" providerId="Windows Live" clId="Web-{76265330-59E1-44FA-93C2-2667B227EDD3}" dt="2022-10-19T15:50:16.785" v="428"/>
          <ac:spMkLst>
            <pc:docMk/>
            <pc:sldMk cId="2097178502" sldId="277"/>
            <ac:spMk id="24" creationId="{82950D9A-4705-4314-961A-4F88B2CE412D}"/>
          </ac:spMkLst>
        </pc:spChg>
        <pc:spChg chg="add">
          <ac:chgData name="miguel murcia" userId="da081c76327fd27b" providerId="Windows Live" clId="Web-{76265330-59E1-44FA-93C2-2667B227EDD3}" dt="2022-10-19T15:50:16.785" v="428"/>
          <ac:spMkLst>
            <pc:docMk/>
            <pc:sldMk cId="2097178502" sldId="277"/>
            <ac:spMk id="26" creationId="{B13969F2-ED52-4E5C-B3FC-01E01B8B9FBC}"/>
          </ac:spMkLst>
        </pc:spChg>
        <pc:picChg chg="add mod">
          <ac:chgData name="miguel murcia" userId="da081c76327fd27b" providerId="Windows Live" clId="Web-{76265330-59E1-44FA-93C2-2667B227EDD3}" dt="2022-10-19T15:50:16.785" v="428"/>
          <ac:picMkLst>
            <pc:docMk/>
            <pc:sldMk cId="2097178502" sldId="277"/>
            <ac:picMk id="5" creationId="{9755E929-DED8-F4E8-5B78-7290308449C8}"/>
          </ac:picMkLst>
        </pc:picChg>
        <pc:cxnChg chg="add">
          <ac:chgData name="miguel murcia" userId="da081c76327fd27b" providerId="Windows Live" clId="Web-{76265330-59E1-44FA-93C2-2667B227EDD3}" dt="2022-10-19T15:50:16.785" v="428"/>
          <ac:cxnSpMkLst>
            <pc:docMk/>
            <pc:sldMk cId="2097178502" sldId="277"/>
            <ac:cxnSpMk id="10" creationId="{4436E0F2-A64B-471E-93C0-8DFE08CC57C8}"/>
          </ac:cxnSpMkLst>
        </pc:cxnChg>
        <pc:cxnChg chg="add">
          <ac:chgData name="miguel murcia" userId="da081c76327fd27b" providerId="Windows Live" clId="Web-{76265330-59E1-44FA-93C2-2667B227EDD3}" dt="2022-10-19T15:50:16.785" v="428"/>
          <ac:cxnSpMkLst>
            <pc:docMk/>
            <pc:sldMk cId="2097178502" sldId="277"/>
            <ac:cxnSpMk id="12" creationId="{DC1E3AB1-2A8C-4607-9FAE-D8BDB280FE1A}"/>
          </ac:cxnSpMkLst>
        </pc:cxnChg>
        <pc:cxnChg chg="add">
          <ac:chgData name="miguel murcia" userId="da081c76327fd27b" providerId="Windows Live" clId="Web-{76265330-59E1-44FA-93C2-2667B227EDD3}" dt="2022-10-19T15:50:16.785" v="428"/>
          <ac:cxnSpMkLst>
            <pc:docMk/>
            <pc:sldMk cId="2097178502" sldId="277"/>
            <ac:cxnSpMk id="14" creationId="{26D66059-832F-40B6-A35F-F56C8F38A1E7}"/>
          </ac:cxnSpMkLst>
        </pc:cxnChg>
        <pc:cxnChg chg="add">
          <ac:chgData name="miguel murcia" userId="da081c76327fd27b" providerId="Windows Live" clId="Web-{76265330-59E1-44FA-93C2-2667B227EDD3}" dt="2022-10-19T15:50:16.785" v="428"/>
          <ac:cxnSpMkLst>
            <pc:docMk/>
            <pc:sldMk cId="2097178502" sldId="277"/>
            <ac:cxnSpMk id="16" creationId="{A515E2ED-7EA9-448D-83FA-54C3DF9723BD}"/>
          </ac:cxnSpMkLst>
        </pc:cxnChg>
        <pc:cxnChg chg="add">
          <ac:chgData name="miguel murcia" userId="da081c76327fd27b" providerId="Windows Live" clId="Web-{76265330-59E1-44FA-93C2-2667B227EDD3}" dt="2022-10-19T15:50:16.785" v="428"/>
          <ac:cxnSpMkLst>
            <pc:docMk/>
            <pc:sldMk cId="2097178502" sldId="277"/>
            <ac:cxnSpMk id="18" creationId="{20595356-EABD-4767-AC9D-EA21FF115EC0}"/>
          </ac:cxnSpMkLst>
        </pc:cxnChg>
        <pc:cxnChg chg="add">
          <ac:chgData name="miguel murcia" userId="da081c76327fd27b" providerId="Windows Live" clId="Web-{76265330-59E1-44FA-93C2-2667B227EDD3}" dt="2022-10-19T15:50:16.785" v="428"/>
          <ac:cxnSpMkLst>
            <pc:docMk/>
            <pc:sldMk cId="2097178502" sldId="277"/>
            <ac:cxnSpMk id="20" creationId="{28CD9F06-9628-469C-B788-A894E3E08281}"/>
          </ac:cxnSpMkLst>
        </pc:cxnChg>
        <pc:cxnChg chg="add">
          <ac:chgData name="miguel murcia" userId="da081c76327fd27b" providerId="Windows Live" clId="Web-{76265330-59E1-44FA-93C2-2667B227EDD3}" dt="2022-10-19T15:50:16.785" v="428"/>
          <ac:cxnSpMkLst>
            <pc:docMk/>
            <pc:sldMk cId="2097178502" sldId="277"/>
            <ac:cxnSpMk id="22" creationId="{8550A431-0B61-421B-B4B7-24C0CFF0F938}"/>
          </ac:cxnSpMkLst>
        </pc:cxnChg>
        <pc:cxnChg chg="add">
          <ac:chgData name="miguel murcia" userId="da081c76327fd27b" providerId="Windows Live" clId="Web-{76265330-59E1-44FA-93C2-2667B227EDD3}" dt="2022-10-19T15:50:16.785" v="428"/>
          <ac:cxnSpMkLst>
            <pc:docMk/>
            <pc:sldMk cId="2097178502" sldId="277"/>
            <ac:cxnSpMk id="28" creationId="{13AC671C-E66F-43C5-A66A-C477339DD232}"/>
          </ac:cxnSpMkLst>
        </pc:cxnChg>
      </pc:sldChg>
      <pc:sldChg chg="addSp delSp modSp new">
        <pc:chgData name="miguel murcia" userId="da081c76327fd27b" providerId="Windows Live" clId="Web-{76265330-59E1-44FA-93C2-2667B227EDD3}" dt="2022-10-19T15:58:47.290" v="633" actId="1076"/>
        <pc:sldMkLst>
          <pc:docMk/>
          <pc:sldMk cId="2798820135" sldId="278"/>
        </pc:sldMkLst>
        <pc:spChg chg="del">
          <ac:chgData name="miguel murcia" userId="da081c76327fd27b" providerId="Windows Live" clId="Web-{76265330-59E1-44FA-93C2-2667B227EDD3}" dt="2022-10-19T15:50:39.239" v="431"/>
          <ac:spMkLst>
            <pc:docMk/>
            <pc:sldMk cId="2798820135" sldId="278"/>
            <ac:spMk id="2" creationId="{B2A38ED6-6F90-CCF2-9CD5-F994C24633D4}"/>
          </ac:spMkLst>
        </pc:spChg>
        <pc:spChg chg="mod">
          <ac:chgData name="miguel murcia" userId="da081c76327fd27b" providerId="Windows Live" clId="Web-{76265330-59E1-44FA-93C2-2667B227EDD3}" dt="2022-10-19T15:54:30.451" v="623" actId="20577"/>
          <ac:spMkLst>
            <pc:docMk/>
            <pc:sldMk cId="2798820135" sldId="278"/>
            <ac:spMk id="3" creationId="{D401FB21-546E-FC25-A165-D09218D7219F}"/>
          </ac:spMkLst>
        </pc:spChg>
        <pc:spChg chg="add mod">
          <ac:chgData name="miguel murcia" userId="da081c76327fd27b" providerId="Windows Live" clId="Web-{76265330-59E1-44FA-93C2-2667B227EDD3}" dt="2022-10-19T15:54:41.702" v="624" actId="1076"/>
          <ac:spMkLst>
            <pc:docMk/>
            <pc:sldMk cId="2798820135" sldId="278"/>
            <ac:spMk id="4" creationId="{D3764693-2C31-ECFA-B4B2-FF67237C57F1}"/>
          </ac:spMkLst>
        </pc:spChg>
        <pc:spChg chg="add mod">
          <ac:chgData name="miguel murcia" userId="da081c76327fd27b" providerId="Windows Live" clId="Web-{76265330-59E1-44FA-93C2-2667B227EDD3}" dt="2022-10-19T15:54:52.968" v="626" actId="1076"/>
          <ac:spMkLst>
            <pc:docMk/>
            <pc:sldMk cId="2798820135" sldId="278"/>
            <ac:spMk id="5" creationId="{828C4C54-DA4B-BCAC-EDA4-1862EA4B946D}"/>
          </ac:spMkLst>
        </pc:spChg>
        <pc:picChg chg="add mod">
          <ac:chgData name="miguel murcia" userId="da081c76327fd27b" providerId="Windows Live" clId="Web-{76265330-59E1-44FA-93C2-2667B227EDD3}" dt="2022-10-19T15:58:05.132" v="630" actId="1076"/>
          <ac:picMkLst>
            <pc:docMk/>
            <pc:sldMk cId="2798820135" sldId="278"/>
            <ac:picMk id="6" creationId="{540934C1-AB65-256C-AF0B-8D7B3FF8D8C9}"/>
          </ac:picMkLst>
        </pc:picChg>
        <pc:picChg chg="add mod">
          <ac:chgData name="miguel murcia" userId="da081c76327fd27b" providerId="Windows Live" clId="Web-{76265330-59E1-44FA-93C2-2667B227EDD3}" dt="2022-10-19T15:58:47.290" v="633" actId="1076"/>
          <ac:picMkLst>
            <pc:docMk/>
            <pc:sldMk cId="2798820135" sldId="278"/>
            <ac:picMk id="7" creationId="{492D140E-C86C-BC0A-A934-538F688CD886}"/>
          </ac:picMkLst>
        </pc:picChg>
      </pc:sldChg>
      <pc:sldChg chg="delSp modSp new">
        <pc:chgData name="miguel murcia" userId="da081c76327fd27b" providerId="Windows Live" clId="Web-{76265330-59E1-44FA-93C2-2667B227EDD3}" dt="2022-10-19T16:12:02.026" v="1075" actId="20577"/>
        <pc:sldMkLst>
          <pc:docMk/>
          <pc:sldMk cId="402937704" sldId="279"/>
        </pc:sldMkLst>
        <pc:spChg chg="del">
          <ac:chgData name="miguel murcia" userId="da081c76327fd27b" providerId="Windows Live" clId="Web-{76265330-59E1-44FA-93C2-2667B227EDD3}" dt="2022-10-19T15:58:53.869" v="635"/>
          <ac:spMkLst>
            <pc:docMk/>
            <pc:sldMk cId="402937704" sldId="279"/>
            <ac:spMk id="2" creationId="{B74775A7-BA4C-805D-45B6-2666F7246823}"/>
          </ac:spMkLst>
        </pc:spChg>
        <pc:spChg chg="mod">
          <ac:chgData name="miguel murcia" userId="da081c76327fd27b" providerId="Windows Live" clId="Web-{76265330-59E1-44FA-93C2-2667B227EDD3}" dt="2022-10-19T16:12:02.026" v="1075" actId="20577"/>
          <ac:spMkLst>
            <pc:docMk/>
            <pc:sldMk cId="402937704" sldId="279"/>
            <ac:spMk id="3" creationId="{4A7BF732-6B34-B7B5-A8BA-8C8FB87D682C}"/>
          </ac:spMkLst>
        </pc:spChg>
      </pc:sldChg>
      <pc:sldChg chg="modSp new">
        <pc:chgData name="miguel murcia" userId="da081c76327fd27b" providerId="Windows Live" clId="Web-{76265330-59E1-44FA-93C2-2667B227EDD3}" dt="2022-10-19T16:20:12.468" v="1547" actId="20577"/>
        <pc:sldMkLst>
          <pc:docMk/>
          <pc:sldMk cId="3984654181" sldId="280"/>
        </pc:sldMkLst>
        <pc:spChg chg="mod">
          <ac:chgData name="miguel murcia" userId="da081c76327fd27b" providerId="Windows Live" clId="Web-{76265330-59E1-44FA-93C2-2667B227EDD3}" dt="2022-10-19T16:13:42.562" v="1131" actId="1076"/>
          <ac:spMkLst>
            <pc:docMk/>
            <pc:sldMk cId="3984654181" sldId="280"/>
            <ac:spMk id="2" creationId="{3332BA56-C09A-193A-1825-4948BAE066FE}"/>
          </ac:spMkLst>
        </pc:spChg>
        <pc:spChg chg="mod">
          <ac:chgData name="miguel murcia" userId="da081c76327fd27b" providerId="Windows Live" clId="Web-{76265330-59E1-44FA-93C2-2667B227EDD3}" dt="2022-10-19T16:20:12.468" v="1547" actId="20577"/>
          <ac:spMkLst>
            <pc:docMk/>
            <pc:sldMk cId="3984654181" sldId="280"/>
            <ac:spMk id="3" creationId="{87B4DB5A-BA25-2C61-D8A9-C1BF67FE78A9}"/>
          </ac:spMkLst>
        </pc:spChg>
      </pc:sldChg>
      <pc:sldChg chg="delSp modSp new">
        <pc:chgData name="miguel murcia" userId="da081c76327fd27b" providerId="Windows Live" clId="Web-{76265330-59E1-44FA-93C2-2667B227EDD3}" dt="2022-10-19T16:39:35.939" v="2184" actId="20577"/>
        <pc:sldMkLst>
          <pc:docMk/>
          <pc:sldMk cId="220895952" sldId="281"/>
        </pc:sldMkLst>
        <pc:spChg chg="del">
          <ac:chgData name="miguel murcia" userId="da081c76327fd27b" providerId="Windows Live" clId="Web-{76265330-59E1-44FA-93C2-2667B227EDD3}" dt="2022-10-19T16:20:21.547" v="1549"/>
          <ac:spMkLst>
            <pc:docMk/>
            <pc:sldMk cId="220895952" sldId="281"/>
            <ac:spMk id="2" creationId="{B565C755-3F37-AB27-47DF-BB80031C5FC9}"/>
          </ac:spMkLst>
        </pc:spChg>
        <pc:spChg chg="mod">
          <ac:chgData name="miguel murcia" userId="da081c76327fd27b" providerId="Windows Live" clId="Web-{76265330-59E1-44FA-93C2-2667B227EDD3}" dt="2022-10-19T16:39:35.939" v="2184" actId="20577"/>
          <ac:spMkLst>
            <pc:docMk/>
            <pc:sldMk cId="220895952" sldId="281"/>
            <ac:spMk id="3" creationId="{F8CCAB6B-9695-2A58-1007-2158EE82E5B9}"/>
          </ac:spMkLst>
        </pc:spChg>
      </pc:sldChg>
      <pc:sldChg chg="addSp delSp modSp new mod setBg">
        <pc:chgData name="miguel murcia" userId="da081c76327fd27b" providerId="Windows Live" clId="Web-{76265330-59E1-44FA-93C2-2667B227EDD3}" dt="2022-10-19T16:41:52.038" v="2217"/>
        <pc:sldMkLst>
          <pc:docMk/>
          <pc:sldMk cId="3507175270" sldId="282"/>
        </pc:sldMkLst>
        <pc:spChg chg="mod">
          <ac:chgData name="miguel murcia" userId="da081c76327fd27b" providerId="Windows Live" clId="Web-{76265330-59E1-44FA-93C2-2667B227EDD3}" dt="2022-10-19T16:41:52.038" v="2217"/>
          <ac:spMkLst>
            <pc:docMk/>
            <pc:sldMk cId="3507175270" sldId="282"/>
            <ac:spMk id="2" creationId="{0327AF4D-A084-7FEA-8392-8CDD71A43CCF}"/>
          </ac:spMkLst>
        </pc:spChg>
        <pc:spChg chg="del">
          <ac:chgData name="miguel murcia" userId="da081c76327fd27b" providerId="Windows Live" clId="Web-{76265330-59E1-44FA-93C2-2667B227EDD3}" dt="2022-10-19T16:41:49.069" v="2216"/>
          <ac:spMkLst>
            <pc:docMk/>
            <pc:sldMk cId="3507175270" sldId="282"/>
            <ac:spMk id="3" creationId="{8C227C58-03CD-BC68-6A17-92C6DC935205}"/>
          </ac:spMkLst>
        </pc:spChg>
        <pc:spChg chg="add">
          <ac:chgData name="miguel murcia" userId="da081c76327fd27b" providerId="Windows Live" clId="Web-{76265330-59E1-44FA-93C2-2667B227EDD3}" dt="2022-10-19T16:41:52.038" v="2217"/>
          <ac:spMkLst>
            <pc:docMk/>
            <pc:sldMk cId="3507175270" sldId="282"/>
            <ac:spMk id="23" creationId="{EA3B6404-C37D-4FE3-8124-9FC5ECE56273}"/>
          </ac:spMkLst>
        </pc:spChg>
        <pc:spChg chg="add">
          <ac:chgData name="miguel murcia" userId="da081c76327fd27b" providerId="Windows Live" clId="Web-{76265330-59E1-44FA-93C2-2667B227EDD3}" dt="2022-10-19T16:41:52.038" v="2217"/>
          <ac:spMkLst>
            <pc:docMk/>
            <pc:sldMk cId="3507175270" sldId="282"/>
            <ac:spMk id="27" creationId="{F67B5ED5-2C08-4519-B88A-E933BAA847AA}"/>
          </ac:spMkLst>
        </pc:spChg>
        <pc:picChg chg="add mod ord">
          <ac:chgData name="miguel murcia" userId="da081c76327fd27b" providerId="Windows Live" clId="Web-{76265330-59E1-44FA-93C2-2667B227EDD3}" dt="2022-10-19T16:41:52.038" v="2217"/>
          <ac:picMkLst>
            <pc:docMk/>
            <pc:sldMk cId="3507175270" sldId="282"/>
            <ac:picMk id="4" creationId="{7910268A-3E87-6DEA-B1CC-E197B9AF2BB2}"/>
          </ac:picMkLst>
        </pc:picChg>
        <pc:cxnChg chg="add">
          <ac:chgData name="miguel murcia" userId="da081c76327fd27b" providerId="Windows Live" clId="Web-{76265330-59E1-44FA-93C2-2667B227EDD3}" dt="2022-10-19T16:41:52.038" v="2217"/>
          <ac:cxnSpMkLst>
            <pc:docMk/>
            <pc:sldMk cId="3507175270" sldId="282"/>
            <ac:cxnSpMk id="9" creationId="{4436E0F2-A64B-471E-93C0-8DFE08CC57C8}"/>
          </ac:cxnSpMkLst>
        </pc:cxnChg>
        <pc:cxnChg chg="add">
          <ac:chgData name="miguel murcia" userId="da081c76327fd27b" providerId="Windows Live" clId="Web-{76265330-59E1-44FA-93C2-2667B227EDD3}" dt="2022-10-19T16:41:52.038" v="2217"/>
          <ac:cxnSpMkLst>
            <pc:docMk/>
            <pc:sldMk cId="3507175270" sldId="282"/>
            <ac:cxnSpMk id="11" creationId="{DC1E3AB1-2A8C-4607-9FAE-D8BDB280FE1A}"/>
          </ac:cxnSpMkLst>
        </pc:cxnChg>
        <pc:cxnChg chg="add">
          <ac:chgData name="miguel murcia" userId="da081c76327fd27b" providerId="Windows Live" clId="Web-{76265330-59E1-44FA-93C2-2667B227EDD3}" dt="2022-10-19T16:41:52.038" v="2217"/>
          <ac:cxnSpMkLst>
            <pc:docMk/>
            <pc:sldMk cId="3507175270" sldId="282"/>
            <ac:cxnSpMk id="13" creationId="{26D66059-832F-40B6-A35F-F56C8F38A1E7}"/>
          </ac:cxnSpMkLst>
        </pc:cxnChg>
        <pc:cxnChg chg="add">
          <ac:chgData name="miguel murcia" userId="da081c76327fd27b" providerId="Windows Live" clId="Web-{76265330-59E1-44FA-93C2-2667B227EDD3}" dt="2022-10-19T16:41:52.038" v="2217"/>
          <ac:cxnSpMkLst>
            <pc:docMk/>
            <pc:sldMk cId="3507175270" sldId="282"/>
            <ac:cxnSpMk id="15" creationId="{A515E2ED-7EA9-448D-83FA-54C3DF9723BD}"/>
          </ac:cxnSpMkLst>
        </pc:cxnChg>
        <pc:cxnChg chg="add">
          <ac:chgData name="miguel murcia" userId="da081c76327fd27b" providerId="Windows Live" clId="Web-{76265330-59E1-44FA-93C2-2667B227EDD3}" dt="2022-10-19T16:41:52.038" v="2217"/>
          <ac:cxnSpMkLst>
            <pc:docMk/>
            <pc:sldMk cId="3507175270" sldId="282"/>
            <ac:cxnSpMk id="17" creationId="{20595356-EABD-4767-AC9D-EA21FF115EC0}"/>
          </ac:cxnSpMkLst>
        </pc:cxnChg>
        <pc:cxnChg chg="add">
          <ac:chgData name="miguel murcia" userId="da081c76327fd27b" providerId="Windows Live" clId="Web-{76265330-59E1-44FA-93C2-2667B227EDD3}" dt="2022-10-19T16:41:52.038" v="2217"/>
          <ac:cxnSpMkLst>
            <pc:docMk/>
            <pc:sldMk cId="3507175270" sldId="282"/>
            <ac:cxnSpMk id="19" creationId="{28CD9F06-9628-469C-B788-A894E3E08281}"/>
          </ac:cxnSpMkLst>
        </pc:cxnChg>
        <pc:cxnChg chg="add">
          <ac:chgData name="miguel murcia" userId="da081c76327fd27b" providerId="Windows Live" clId="Web-{76265330-59E1-44FA-93C2-2667B227EDD3}" dt="2022-10-19T16:41:52.038" v="2217"/>
          <ac:cxnSpMkLst>
            <pc:docMk/>
            <pc:sldMk cId="3507175270" sldId="282"/>
            <ac:cxnSpMk id="21" creationId="{8550A431-0B61-421B-B4B7-24C0CFF0F938}"/>
          </ac:cxnSpMkLst>
        </pc:cxnChg>
        <pc:cxnChg chg="add">
          <ac:chgData name="miguel murcia" userId="da081c76327fd27b" providerId="Windows Live" clId="Web-{76265330-59E1-44FA-93C2-2667B227EDD3}" dt="2022-10-19T16:41:52.038" v="2217"/>
          <ac:cxnSpMkLst>
            <pc:docMk/>
            <pc:sldMk cId="3507175270" sldId="282"/>
            <ac:cxnSpMk id="25" creationId="{C64A9919-C77B-4DEE-B7F8-B9A289E9E66E}"/>
          </ac:cxnSpMkLst>
        </pc:cxnChg>
        <pc:cxnChg chg="add">
          <ac:chgData name="miguel murcia" userId="da081c76327fd27b" providerId="Windows Live" clId="Web-{76265330-59E1-44FA-93C2-2667B227EDD3}" dt="2022-10-19T16:41:52.038" v="2217"/>
          <ac:cxnSpMkLst>
            <pc:docMk/>
            <pc:sldMk cId="3507175270" sldId="282"/>
            <ac:cxnSpMk id="29" creationId="{4BB9CE4F-048D-4320-B7EF-E5AEA4020CE2}"/>
          </ac:cxnSpMkLst>
        </pc:cxnChg>
        <pc:cxnChg chg="add">
          <ac:chgData name="miguel murcia" userId="da081c76327fd27b" providerId="Windows Live" clId="Web-{76265330-59E1-44FA-93C2-2667B227EDD3}" dt="2022-10-19T16:41:52.038" v="2217"/>
          <ac:cxnSpMkLst>
            <pc:docMk/>
            <pc:sldMk cId="3507175270" sldId="282"/>
            <ac:cxnSpMk id="31" creationId="{717DE3F0-E5A7-4C2D-927E-56638086786C}"/>
          </ac:cxnSpMkLst>
        </pc:cxnChg>
        <pc:cxnChg chg="add">
          <ac:chgData name="miguel murcia" userId="da081c76327fd27b" providerId="Windows Live" clId="Web-{76265330-59E1-44FA-93C2-2667B227EDD3}" dt="2022-10-19T16:41:52.038" v="2217"/>
          <ac:cxnSpMkLst>
            <pc:docMk/>
            <pc:sldMk cId="3507175270" sldId="282"/>
            <ac:cxnSpMk id="33" creationId="{4E9EA87C-793F-4321-A0BC-4DB860289DD6}"/>
          </ac:cxnSpMkLst>
        </pc:cxnChg>
        <pc:cxnChg chg="add">
          <ac:chgData name="miguel murcia" userId="da081c76327fd27b" providerId="Windows Live" clId="Web-{76265330-59E1-44FA-93C2-2667B227EDD3}" dt="2022-10-19T16:41:52.038" v="2217"/>
          <ac:cxnSpMkLst>
            <pc:docMk/>
            <pc:sldMk cId="3507175270" sldId="282"/>
            <ac:cxnSpMk id="35" creationId="{DEE00FC4-5601-4185-8A23-E15BD4D7B414}"/>
          </ac:cxnSpMkLst>
        </pc:cxnChg>
      </pc:sldChg>
      <pc:sldChg chg="addSp delSp modSp new">
        <pc:chgData name="miguel murcia" userId="da081c76327fd27b" providerId="Windows Live" clId="Web-{76265330-59E1-44FA-93C2-2667B227EDD3}" dt="2022-10-19T16:49:41.682" v="2664" actId="20577"/>
        <pc:sldMkLst>
          <pc:docMk/>
          <pc:sldMk cId="3809054429" sldId="283"/>
        </pc:sldMkLst>
        <pc:spChg chg="del">
          <ac:chgData name="miguel murcia" userId="da081c76327fd27b" providerId="Windows Live" clId="Web-{76265330-59E1-44FA-93C2-2667B227EDD3}" dt="2022-10-19T16:42:05.914" v="2219"/>
          <ac:spMkLst>
            <pc:docMk/>
            <pc:sldMk cId="3809054429" sldId="283"/>
            <ac:spMk id="2" creationId="{0EC4D8A4-1D62-AD5A-6511-618568B12BE3}"/>
          </ac:spMkLst>
        </pc:spChg>
        <pc:spChg chg="mod">
          <ac:chgData name="miguel murcia" userId="da081c76327fd27b" providerId="Windows Live" clId="Web-{76265330-59E1-44FA-93C2-2667B227EDD3}" dt="2022-10-19T16:48:03.335" v="2597" actId="20577"/>
          <ac:spMkLst>
            <pc:docMk/>
            <pc:sldMk cId="3809054429" sldId="283"/>
            <ac:spMk id="3" creationId="{C9330EDF-A4A7-C928-6AD6-947CA0EE46CF}"/>
          </ac:spMkLst>
        </pc:spChg>
        <pc:spChg chg="add mod">
          <ac:chgData name="miguel murcia" userId="da081c76327fd27b" providerId="Windows Live" clId="Web-{76265330-59E1-44FA-93C2-2667B227EDD3}" dt="2022-10-19T16:49:41.682" v="2664" actId="20577"/>
          <ac:spMkLst>
            <pc:docMk/>
            <pc:sldMk cId="3809054429" sldId="283"/>
            <ac:spMk id="4" creationId="{73173A2B-CF39-8485-37A6-DF43F7283F63}"/>
          </ac:spMkLst>
        </pc:spChg>
      </pc:sldChg>
      <pc:sldChg chg="addSp delSp modSp new">
        <pc:chgData name="miguel murcia" userId="da081c76327fd27b" providerId="Windows Live" clId="Web-{76265330-59E1-44FA-93C2-2667B227EDD3}" dt="2022-10-19T16:58:09.922" v="3008" actId="1076"/>
        <pc:sldMkLst>
          <pc:docMk/>
          <pc:sldMk cId="3776792036" sldId="284"/>
        </pc:sldMkLst>
        <pc:spChg chg="del">
          <ac:chgData name="miguel murcia" userId="da081c76327fd27b" providerId="Windows Live" clId="Web-{76265330-59E1-44FA-93C2-2667B227EDD3}" dt="2022-10-19T16:49:53.542" v="2666"/>
          <ac:spMkLst>
            <pc:docMk/>
            <pc:sldMk cId="3776792036" sldId="284"/>
            <ac:spMk id="2" creationId="{20D4EA25-FEDB-DE94-F014-84D090A0457E}"/>
          </ac:spMkLst>
        </pc:spChg>
        <pc:spChg chg="mod">
          <ac:chgData name="miguel murcia" userId="da081c76327fd27b" providerId="Windows Live" clId="Web-{76265330-59E1-44FA-93C2-2667B227EDD3}" dt="2022-10-19T16:56:03.417" v="3002" actId="20577"/>
          <ac:spMkLst>
            <pc:docMk/>
            <pc:sldMk cId="3776792036" sldId="284"/>
            <ac:spMk id="3" creationId="{FFB0A63C-3DB3-D650-10F1-81AA4CC38296}"/>
          </ac:spMkLst>
        </pc:spChg>
        <pc:picChg chg="add mod">
          <ac:chgData name="miguel murcia" userId="da081c76327fd27b" providerId="Windows Live" clId="Web-{76265330-59E1-44FA-93C2-2667B227EDD3}" dt="2022-10-19T16:58:09.922" v="3008" actId="1076"/>
          <ac:picMkLst>
            <pc:docMk/>
            <pc:sldMk cId="3776792036" sldId="284"/>
            <ac:picMk id="4" creationId="{5A6D210D-46EE-E511-0471-230311B9B07D}"/>
          </ac:picMkLst>
        </pc:picChg>
      </pc:sldChg>
      <pc:sldChg chg="addSp delSp modSp new">
        <pc:chgData name="miguel murcia" userId="da081c76327fd27b" providerId="Windows Live" clId="Web-{76265330-59E1-44FA-93C2-2667B227EDD3}" dt="2022-10-19T17:13:01.162" v="3524" actId="20577"/>
        <pc:sldMkLst>
          <pc:docMk/>
          <pc:sldMk cId="1103821974" sldId="285"/>
        </pc:sldMkLst>
        <pc:spChg chg="mod">
          <ac:chgData name="miguel murcia" userId="da081c76327fd27b" providerId="Windows Live" clId="Web-{76265330-59E1-44FA-93C2-2667B227EDD3}" dt="2022-10-19T17:01:31.321" v="3049" actId="1076"/>
          <ac:spMkLst>
            <pc:docMk/>
            <pc:sldMk cId="1103821974" sldId="285"/>
            <ac:spMk id="2" creationId="{E1AD8C2B-9FEE-1996-2780-974AD2F4E446}"/>
          </ac:spMkLst>
        </pc:spChg>
        <pc:spChg chg="del">
          <ac:chgData name="miguel murcia" userId="da081c76327fd27b" providerId="Windows Live" clId="Web-{76265330-59E1-44FA-93C2-2667B227EDD3}" dt="2022-10-19T17:01:33.868" v="3050"/>
          <ac:spMkLst>
            <pc:docMk/>
            <pc:sldMk cId="1103821974" sldId="285"/>
            <ac:spMk id="3" creationId="{BDD49509-BC8C-D081-CE06-3B3664DF1027}"/>
          </ac:spMkLst>
        </pc:spChg>
        <pc:spChg chg="add mod">
          <ac:chgData name="miguel murcia" userId="da081c76327fd27b" providerId="Windows Live" clId="Web-{76265330-59E1-44FA-93C2-2667B227EDD3}" dt="2022-10-19T17:04:56.361" v="3142"/>
          <ac:spMkLst>
            <pc:docMk/>
            <pc:sldMk cId="1103821974" sldId="285"/>
            <ac:spMk id="5" creationId="{058DB002-BEEE-0535-C62F-9C5A8B0D4781}"/>
          </ac:spMkLst>
        </pc:spChg>
        <pc:spChg chg="add mod">
          <ac:chgData name="miguel murcia" userId="da081c76327fd27b" providerId="Windows Live" clId="Web-{76265330-59E1-44FA-93C2-2667B227EDD3}" dt="2022-10-19T17:04:09.828" v="3141" actId="1076"/>
          <ac:spMkLst>
            <pc:docMk/>
            <pc:sldMk cId="1103821974" sldId="285"/>
            <ac:spMk id="6" creationId="{83A7A5EC-0C25-5893-4C88-5840F5312BC4}"/>
          </ac:spMkLst>
        </pc:spChg>
        <pc:spChg chg="add mod">
          <ac:chgData name="miguel murcia" userId="da081c76327fd27b" providerId="Windows Live" clId="Web-{76265330-59E1-44FA-93C2-2667B227EDD3}" dt="2022-10-19T17:05:16.940" v="3147" actId="1076"/>
          <ac:spMkLst>
            <pc:docMk/>
            <pc:sldMk cId="1103821974" sldId="285"/>
            <ac:spMk id="7" creationId="{07C634DB-927A-52EA-2C62-DC1114CA904F}"/>
          </ac:spMkLst>
        </pc:spChg>
        <pc:spChg chg="add mod">
          <ac:chgData name="miguel murcia" userId="da081c76327fd27b" providerId="Windows Live" clId="Web-{76265330-59E1-44FA-93C2-2667B227EDD3}" dt="2022-10-19T17:13:01.162" v="3524" actId="20577"/>
          <ac:spMkLst>
            <pc:docMk/>
            <pc:sldMk cId="1103821974" sldId="285"/>
            <ac:spMk id="9" creationId="{DAC59068-145D-0CB6-C5A9-B715D074DC8B}"/>
          </ac:spMkLst>
        </pc:spChg>
        <pc:picChg chg="add mod">
          <ac:chgData name="miguel murcia" userId="da081c76327fd27b" providerId="Windows Live" clId="Web-{76265330-59E1-44FA-93C2-2667B227EDD3}" dt="2022-10-19T17:02:47.496" v="3053" actId="1076"/>
          <ac:picMkLst>
            <pc:docMk/>
            <pc:sldMk cId="1103821974" sldId="285"/>
            <ac:picMk id="4" creationId="{8B9361D7-E47C-C951-F513-1B28E215F30D}"/>
          </ac:picMkLst>
        </pc:picChg>
        <pc:picChg chg="add mod">
          <ac:chgData name="miguel murcia" userId="da081c76327fd27b" providerId="Windows Live" clId="Web-{76265330-59E1-44FA-93C2-2667B227EDD3}" dt="2022-10-19T17:05:50.004" v="3150" actId="1076"/>
          <ac:picMkLst>
            <pc:docMk/>
            <pc:sldMk cId="1103821974" sldId="285"/>
            <ac:picMk id="8" creationId="{CBD80305-CB09-1C0F-9D85-EE4A28E0BCB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9A1EA16-8062-480C-B7BF-CF67A04054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AB099B86-A21A-4170-A7FA-2141C68887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83F167-B84F-4534-931D-29E3AD122A25}" type="datetimeFigureOut">
              <a:rPr lang="es-ES" smtClean="0"/>
              <a:t>20/10/2022</a:t>
            </a:fld>
            <a:endParaRPr lang="es-ES"/>
          </a:p>
        </p:txBody>
      </p:sp>
      <p:sp>
        <p:nvSpPr>
          <p:cNvPr id="4" name="Marcador de pie de página 3">
            <a:extLst>
              <a:ext uri="{FF2B5EF4-FFF2-40B4-BE49-F238E27FC236}">
                <a16:creationId xmlns:a16="http://schemas.microsoft.com/office/drawing/2014/main" id="{2D2DB5AD-D197-408E-A8AC-4EC502575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0D162257-7B8C-47C9-9A53-D3158387889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F638B5C-5A2F-4740-95D3-F44A236CCD54}" type="slidenum">
              <a:rPr lang="es-ES" smtClean="0"/>
              <a:t>‹Nº›</a:t>
            </a:fld>
            <a:endParaRPr lang="es-ES"/>
          </a:p>
        </p:txBody>
      </p:sp>
    </p:spTree>
    <p:extLst>
      <p:ext uri="{BB962C8B-B14F-4D97-AF65-F5344CB8AC3E}">
        <p14:creationId xmlns:p14="http://schemas.microsoft.com/office/powerpoint/2010/main" val="3424644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FD73C2-CB32-4AF8-9935-8840A2B1DB97}" type="datetimeFigureOut">
              <a:rPr lang="es-ES" noProof="0" smtClean="0"/>
              <a:t>20/10/2022</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noProof="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BBAA2-AD08-4FFA-AE74-09FF9983263B}" type="slidenum">
              <a:rPr lang="es-ES" noProof="0" smtClean="0"/>
              <a:t>‹Nº›</a:t>
            </a:fld>
            <a:endParaRPr lang="es-ES" noProof="0"/>
          </a:p>
        </p:txBody>
      </p:sp>
    </p:spTree>
    <p:extLst>
      <p:ext uri="{BB962C8B-B14F-4D97-AF65-F5344CB8AC3E}">
        <p14:creationId xmlns:p14="http://schemas.microsoft.com/office/powerpoint/2010/main" val="298160154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3BBAA2-AD08-4FFA-AE74-09FF9983263B}" type="slidenum">
              <a:rPr lang="es-ES" smtClean="0"/>
              <a:t>1</a:t>
            </a:fld>
            <a:endParaRPr lang="es-ES"/>
          </a:p>
        </p:txBody>
      </p:sp>
    </p:spTree>
    <p:extLst>
      <p:ext uri="{BB962C8B-B14F-4D97-AF65-F5344CB8AC3E}">
        <p14:creationId xmlns:p14="http://schemas.microsoft.com/office/powerpoint/2010/main" val="2270332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10/20/2022</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2975049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10/20/2022</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4200524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10/20/2022</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2640640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10/20/2022</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2472724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10/20/2022</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2052681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10/20/2022</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1613395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10/20/2022</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2808790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10/20/2022</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1640796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10/20/2022</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1749554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10/20/2022</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2277217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10/20/2022</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846742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10/20/2022</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‹Nº›</a:t>
            </a:fld>
            <a:endParaRPr lang="en-US"/>
          </a:p>
        </p:txBody>
      </p:sp>
    </p:spTree>
    <p:extLst>
      <p:ext uri="{BB962C8B-B14F-4D97-AF65-F5344CB8AC3E}">
        <p14:creationId xmlns:p14="http://schemas.microsoft.com/office/powerpoint/2010/main" val="232486025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A221245A-B93D-45A8-B0FA-EC2AEE26EA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4">
            <a:extLst>
              <a:ext uri="{FF2B5EF4-FFF2-40B4-BE49-F238E27FC236}">
                <a16:creationId xmlns:a16="http://schemas.microsoft.com/office/drawing/2014/main" id="{EC5B09B7-0CBE-1DD3-9E9E-CC1C12B81AAB}"/>
              </a:ext>
            </a:extLst>
          </p:cNvPr>
          <p:cNvPicPr>
            <a:picLocks noChangeAspect="1"/>
          </p:cNvPicPr>
          <p:nvPr/>
        </p:nvPicPr>
        <p:blipFill rotWithShape="1">
          <a:blip r:embed="rId3"/>
          <a:srcRect l="11111"/>
          <a:stretch/>
        </p:blipFill>
        <p:spPr>
          <a:xfrm>
            <a:off x="20" y="10"/>
            <a:ext cx="12191979" cy="6857989"/>
          </a:xfrm>
          <a:prstGeom prst="rect">
            <a:avLst/>
          </a:prstGeom>
        </p:spPr>
      </p:pic>
      <p:sp>
        <p:nvSpPr>
          <p:cNvPr id="39" name="Rectangle 38">
            <a:extLst>
              <a:ext uri="{FF2B5EF4-FFF2-40B4-BE49-F238E27FC236}">
                <a16:creationId xmlns:a16="http://schemas.microsoft.com/office/drawing/2014/main" id="{A60A95D1-194E-4E4E-8C67-30F91F8E7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90"/>
            <a:ext cx="8521995" cy="6858000"/>
          </a:xfrm>
          <a:prstGeom prst="rect">
            <a:avLst/>
          </a:prstGeom>
          <a:gradFill>
            <a:gsLst>
              <a:gs pos="58000">
                <a:srgbClr val="000000">
                  <a:alpha val="30000"/>
                </a:srgbClr>
              </a:gs>
              <a:gs pos="33000">
                <a:srgbClr val="000000">
                  <a:alpha val="20000"/>
                </a:srgbClr>
              </a:gs>
              <a:gs pos="0">
                <a:srgbClr val="000000">
                  <a:alpha val="0"/>
                </a:srgbClr>
              </a:gs>
              <a:gs pos="100000">
                <a:srgbClr val="000000">
                  <a:alpha val="3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p:cNvSpPr>
            <a:spLocks noGrp="1"/>
          </p:cNvSpPr>
          <p:nvPr>
            <p:ph type="ctrTitle"/>
          </p:nvPr>
        </p:nvSpPr>
        <p:spPr>
          <a:xfrm>
            <a:off x="478599" y="130415"/>
            <a:ext cx="6034936" cy="4518153"/>
          </a:xfrm>
        </p:spPr>
        <p:txBody>
          <a:bodyPr rtlCol="0">
            <a:normAutofit/>
          </a:bodyPr>
          <a:lstStyle/>
          <a:p>
            <a:pPr algn="l"/>
            <a:r>
              <a:rPr lang="es-ES" sz="4100" b="1">
                <a:solidFill>
                  <a:srgbClr val="FFFFFF"/>
                </a:solidFill>
              </a:rPr>
              <a:t>BLOQUE 3: LA FORMACIÓN DE LA MONARQUÍA HISPÁNICA Y SU EXPANSIÓN MUNDIAL (1474-1700).</a:t>
            </a:r>
          </a:p>
        </p:txBody>
      </p:sp>
      <p:cxnSp>
        <p:nvCxnSpPr>
          <p:cNvPr id="41" name="Straight Connector 40">
            <a:extLst>
              <a:ext uri="{FF2B5EF4-FFF2-40B4-BE49-F238E27FC236}">
                <a16:creationId xmlns:a16="http://schemas.microsoft.com/office/drawing/2014/main" id="{64C0A835-9AC9-4D0F-A529-BE4789E126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339206" y="3065930"/>
            <a:ext cx="2852793" cy="37977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CF67ECC-797A-4CA0-87E3-3604664986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0172700" y="0"/>
            <a:ext cx="1358310"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6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17523A-D1A4-4AA1-A06E-3E8AA7B4B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E9E526-05D2-4C66-8B99-CB7BC51F32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415108E-DDC6-51D9-FFBE-84005EA8679C}"/>
              </a:ext>
            </a:extLst>
          </p:cNvPr>
          <p:cNvSpPr>
            <a:spLocks noGrp="1"/>
          </p:cNvSpPr>
          <p:nvPr>
            <p:ph type="title"/>
          </p:nvPr>
        </p:nvSpPr>
        <p:spPr>
          <a:xfrm>
            <a:off x="652398" y="-82463"/>
            <a:ext cx="8846350" cy="1683871"/>
          </a:xfrm>
        </p:spPr>
        <p:txBody>
          <a:bodyPr>
            <a:normAutofit/>
          </a:bodyPr>
          <a:lstStyle/>
          <a:p>
            <a:r>
              <a:rPr lang="es-ES" sz="3700"/>
              <a:t>Política exterior: Política italiana y norteafricana. </a:t>
            </a:r>
          </a:p>
        </p:txBody>
      </p:sp>
      <p:sp>
        <p:nvSpPr>
          <p:cNvPr id="3" name="Marcador de contenido 2">
            <a:extLst>
              <a:ext uri="{FF2B5EF4-FFF2-40B4-BE49-F238E27FC236}">
                <a16:creationId xmlns:a16="http://schemas.microsoft.com/office/drawing/2014/main" id="{8F4DA6AA-4195-5298-D031-A84E781C9EC8}"/>
              </a:ext>
            </a:extLst>
          </p:cNvPr>
          <p:cNvSpPr>
            <a:spLocks noGrp="1"/>
          </p:cNvSpPr>
          <p:nvPr>
            <p:ph idx="1"/>
          </p:nvPr>
        </p:nvSpPr>
        <p:spPr>
          <a:xfrm>
            <a:off x="266178" y="1671496"/>
            <a:ext cx="6133094" cy="4947029"/>
          </a:xfrm>
        </p:spPr>
        <p:txBody>
          <a:bodyPr vert="horz" lIns="91440" tIns="45720" rIns="91440" bIns="45720" rtlCol="0" anchor="t">
            <a:noAutofit/>
          </a:bodyPr>
          <a:lstStyle/>
          <a:p>
            <a:pPr>
              <a:lnSpc>
                <a:spcPct val="90000"/>
              </a:lnSpc>
            </a:pPr>
            <a:r>
              <a:rPr lang="es-ES" sz="2300" dirty="0"/>
              <a:t>Situación de Italia: estados muy pequeños, que destacaban por su habilidad comercial y diplomática. </a:t>
            </a:r>
          </a:p>
          <a:p>
            <a:pPr marL="0" indent="0">
              <a:lnSpc>
                <a:spcPct val="90000"/>
              </a:lnSpc>
              <a:buNone/>
            </a:pPr>
            <a:r>
              <a:rPr lang="es-ES" sz="2300" dirty="0"/>
              <a:t>- Aragón controlaba, en el sur, Nápoles y Sicilia. </a:t>
            </a:r>
          </a:p>
          <a:p>
            <a:pPr marL="0" indent="0">
              <a:lnSpc>
                <a:spcPct val="90000"/>
              </a:lnSpc>
              <a:buNone/>
            </a:pPr>
            <a:r>
              <a:rPr lang="es-ES" sz="2300" dirty="0"/>
              <a:t>- Los conflictos se iniciaron por las aspiraciones del rey Carlos VIII de dominar Nápoles. </a:t>
            </a:r>
          </a:p>
          <a:p>
            <a:pPr marL="0" indent="0">
              <a:lnSpc>
                <a:spcPct val="90000"/>
              </a:lnSpc>
              <a:buNone/>
            </a:pPr>
            <a:r>
              <a:rPr lang="es-ES" sz="2300" dirty="0"/>
              <a:t>- Carlos VIII invade Nápoles, pero antes de llegar al conflicto armado se llega a un acuerdo entre Fernando el Católico y el rey de Francia para repartirse el territorio italiano.</a:t>
            </a:r>
          </a:p>
          <a:p>
            <a:pPr marL="0" indent="0">
              <a:lnSpc>
                <a:spcPct val="90000"/>
              </a:lnSpc>
              <a:buNone/>
            </a:pPr>
            <a:r>
              <a:rPr lang="es-ES" sz="2300" dirty="0"/>
              <a:t>- Tropas españolas lideradas por el Gran Capitán que tras estallar el conflicto obtienen la victoria tras las batallas de Ceriñola y </a:t>
            </a:r>
            <a:r>
              <a:rPr lang="es-ES" sz="2300" dirty="0" err="1"/>
              <a:t>Garellano</a:t>
            </a:r>
            <a:r>
              <a:rPr lang="es-ES" sz="2300" dirty="0"/>
              <a:t> (1503). Los RRCC recuperan Nápoles.</a:t>
            </a:r>
            <a:r>
              <a:rPr lang="es-ES" sz="2200" dirty="0"/>
              <a:t> </a:t>
            </a:r>
          </a:p>
        </p:txBody>
      </p:sp>
      <p:pic>
        <p:nvPicPr>
          <p:cNvPr id="4" name="Imagen 4">
            <a:extLst>
              <a:ext uri="{FF2B5EF4-FFF2-40B4-BE49-F238E27FC236}">
                <a16:creationId xmlns:a16="http://schemas.microsoft.com/office/drawing/2014/main" id="{BE6CA1C0-99EE-EB4F-D926-C6076BD8DC32}"/>
              </a:ext>
            </a:extLst>
          </p:cNvPr>
          <p:cNvPicPr>
            <a:picLocks noChangeAspect="1"/>
          </p:cNvPicPr>
          <p:nvPr/>
        </p:nvPicPr>
        <p:blipFill rotWithShape="1">
          <a:blip r:embed="rId2"/>
          <a:srcRect t="6472" r="1" b="29128"/>
          <a:stretch/>
        </p:blipFill>
        <p:spPr>
          <a:xfrm>
            <a:off x="7958352" y="-5970"/>
            <a:ext cx="4233648" cy="3434971"/>
          </a:xfrm>
          <a:custGeom>
            <a:avLst/>
            <a:gdLst/>
            <a:ahLst/>
            <a:cxnLst/>
            <a:rect l="l" t="t" r="r" b="b"/>
            <a:pathLst>
              <a:path w="4233648" h="3434971">
                <a:moveTo>
                  <a:pt x="1032308" y="0"/>
                </a:moveTo>
                <a:lnTo>
                  <a:pt x="4233648" y="0"/>
                </a:lnTo>
                <a:lnTo>
                  <a:pt x="4233648" y="3434971"/>
                </a:lnTo>
                <a:lnTo>
                  <a:pt x="0" y="3434971"/>
                </a:lnTo>
                <a:close/>
              </a:path>
            </a:pathLst>
          </a:custGeom>
        </p:spPr>
      </p:pic>
      <p:pic>
        <p:nvPicPr>
          <p:cNvPr id="5" name="Imagen 5">
            <a:extLst>
              <a:ext uri="{FF2B5EF4-FFF2-40B4-BE49-F238E27FC236}">
                <a16:creationId xmlns:a16="http://schemas.microsoft.com/office/drawing/2014/main" id="{32CAE034-3EB1-13A2-988A-BC315AE6927F}"/>
              </a:ext>
            </a:extLst>
          </p:cNvPr>
          <p:cNvPicPr>
            <a:picLocks noChangeAspect="1"/>
          </p:cNvPicPr>
          <p:nvPr/>
        </p:nvPicPr>
        <p:blipFill rotWithShape="1">
          <a:blip r:embed="rId3"/>
          <a:srcRect l="7591" r="17836" b="-2"/>
          <a:stretch/>
        </p:blipFill>
        <p:spPr>
          <a:xfrm>
            <a:off x="6931629" y="3422376"/>
            <a:ext cx="5260371" cy="3527063"/>
          </a:xfrm>
          <a:custGeom>
            <a:avLst/>
            <a:gdLst/>
            <a:ahLst/>
            <a:cxnLst/>
            <a:rect l="l" t="t" r="r" b="b"/>
            <a:pathLst>
              <a:path w="5260371" h="3434971">
                <a:moveTo>
                  <a:pt x="1028714" y="0"/>
                </a:moveTo>
                <a:lnTo>
                  <a:pt x="5260371" y="0"/>
                </a:lnTo>
                <a:lnTo>
                  <a:pt x="5260371" y="3434971"/>
                </a:lnTo>
                <a:lnTo>
                  <a:pt x="0" y="3423010"/>
                </a:lnTo>
                <a:close/>
              </a:path>
            </a:pathLst>
          </a:custGeom>
        </p:spPr>
      </p:pic>
      <p:cxnSp>
        <p:nvCxnSpPr>
          <p:cNvPr id="14" name="Straight Connector 13">
            <a:extLst>
              <a:ext uri="{FF2B5EF4-FFF2-40B4-BE49-F238E27FC236}">
                <a16:creationId xmlns:a16="http://schemas.microsoft.com/office/drawing/2014/main" id="{F3F47F83-8728-4E0D-BDE6-2C09A035C8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95228" y="0"/>
            <a:ext cx="532263"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0140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5F0A9D0-BB35-4CAB-B92D-E061B9D8E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2F5DE35-776B-4C7D-AF2E-514E68BDD2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0"/>
            <a:ext cx="698360" cy="57024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65E4E8-1272-4386-BDFE-0129D7A7E2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9642143" y="0"/>
            <a:ext cx="2549857" cy="20744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6515F51-DBC6-42B8-9C34-749F69BB65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97737" y="0"/>
            <a:ext cx="1294263" cy="599136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73F5967-4993-405D-A3E6-84DCEFF44C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2403086" cy="103723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B7FD9BA5-68A0-1EC7-C3BF-BA6B687DF906}"/>
              </a:ext>
            </a:extLst>
          </p:cNvPr>
          <p:cNvSpPr>
            <a:spLocks noGrp="1"/>
          </p:cNvSpPr>
          <p:nvPr>
            <p:ph idx="1"/>
          </p:nvPr>
        </p:nvSpPr>
        <p:spPr>
          <a:xfrm>
            <a:off x="252731" y="1039398"/>
            <a:ext cx="4632341" cy="5870906"/>
          </a:xfrm>
        </p:spPr>
        <p:txBody>
          <a:bodyPr vert="horz" lIns="91440" tIns="45720" rIns="91440" bIns="45720" rtlCol="0">
            <a:normAutofit/>
          </a:bodyPr>
          <a:lstStyle/>
          <a:p>
            <a:pPr>
              <a:lnSpc>
                <a:spcPct val="90000"/>
              </a:lnSpc>
            </a:pPr>
            <a:r>
              <a:rPr lang="es-ES" dirty="0"/>
              <a:t>Política africana: </a:t>
            </a:r>
            <a:endParaRPr lang="es-ES"/>
          </a:p>
          <a:p>
            <a:pPr marL="0" indent="0">
              <a:lnSpc>
                <a:spcPct val="90000"/>
              </a:lnSpc>
              <a:buNone/>
            </a:pPr>
            <a:r>
              <a:rPr lang="es-ES" dirty="0"/>
              <a:t>- Se produce tras la conquista de Granada, entre el 1497 y 1510. </a:t>
            </a:r>
            <a:endParaRPr lang="es-ES"/>
          </a:p>
          <a:p>
            <a:pPr marL="0" indent="0">
              <a:lnSpc>
                <a:spcPct val="90000"/>
              </a:lnSpc>
              <a:buNone/>
            </a:pPr>
            <a:r>
              <a:rPr lang="es-ES" dirty="0"/>
              <a:t>- Se trataba de realizar expediciones en el norte de África, para garantizar la seguridad política y comercial en el Mediterráneo. </a:t>
            </a:r>
            <a:endParaRPr lang="es-ES"/>
          </a:p>
          <a:p>
            <a:pPr marL="0" indent="0">
              <a:lnSpc>
                <a:spcPct val="90000"/>
              </a:lnSpc>
              <a:buNone/>
            </a:pPr>
            <a:r>
              <a:rPr lang="es-ES" dirty="0"/>
              <a:t>- Estas expediciones ocuparon puertos y bases estratégicas para la piratería norteafricana como Melilla, Orán, Bugía, Trípoli, etc. </a:t>
            </a:r>
            <a:endParaRPr lang="es-ES"/>
          </a:p>
        </p:txBody>
      </p:sp>
      <p:cxnSp>
        <p:nvCxnSpPr>
          <p:cNvPr id="19" name="Straight Connector 18">
            <a:extLst>
              <a:ext uri="{FF2B5EF4-FFF2-40B4-BE49-F238E27FC236}">
                <a16:creationId xmlns:a16="http://schemas.microsoft.com/office/drawing/2014/main" id="{A3A523CC-BD6C-4A0D-B9DB-1DC2CE1E22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807758" y="5501473"/>
            <a:ext cx="5455709" cy="135652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Imagen 4" descr="Mapa&#10;&#10;Descripción generada automáticamente">
            <a:extLst>
              <a:ext uri="{FF2B5EF4-FFF2-40B4-BE49-F238E27FC236}">
                <a16:creationId xmlns:a16="http://schemas.microsoft.com/office/drawing/2014/main" id="{6BCCC89B-82F1-3F6F-4C53-9B684319F5AF}"/>
              </a:ext>
            </a:extLst>
          </p:cNvPr>
          <p:cNvPicPr>
            <a:picLocks noChangeAspect="1"/>
          </p:cNvPicPr>
          <p:nvPr/>
        </p:nvPicPr>
        <p:blipFill>
          <a:blip r:embed="rId2"/>
          <a:stretch>
            <a:fillRect/>
          </a:stretch>
        </p:blipFill>
        <p:spPr>
          <a:xfrm>
            <a:off x="5473287" y="58238"/>
            <a:ext cx="6717669" cy="6736042"/>
          </a:xfrm>
          <a:prstGeom prst="rect">
            <a:avLst/>
          </a:prstGeom>
        </p:spPr>
      </p:pic>
    </p:spTree>
    <p:extLst>
      <p:ext uri="{BB962C8B-B14F-4D97-AF65-F5344CB8AC3E}">
        <p14:creationId xmlns:p14="http://schemas.microsoft.com/office/powerpoint/2010/main" val="3767948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740165-29F7-8538-18DE-140BF6FD3F90}"/>
              </a:ext>
            </a:extLst>
          </p:cNvPr>
          <p:cNvSpPr>
            <a:spLocks noGrp="1"/>
          </p:cNvSpPr>
          <p:nvPr>
            <p:ph type="title"/>
          </p:nvPr>
        </p:nvSpPr>
        <p:spPr>
          <a:xfrm>
            <a:off x="422753" y="-40709"/>
            <a:ext cx="9906000" cy="1382156"/>
          </a:xfrm>
        </p:spPr>
        <p:txBody>
          <a:bodyPr>
            <a:normAutofit/>
          </a:bodyPr>
          <a:lstStyle/>
          <a:p>
            <a:r>
              <a:rPr lang="es-ES" sz="3000" b="1" dirty="0"/>
              <a:t>Descubrimiento de américa.</a:t>
            </a:r>
          </a:p>
        </p:txBody>
      </p:sp>
      <p:sp>
        <p:nvSpPr>
          <p:cNvPr id="3" name="Marcador de contenido 2">
            <a:extLst>
              <a:ext uri="{FF2B5EF4-FFF2-40B4-BE49-F238E27FC236}">
                <a16:creationId xmlns:a16="http://schemas.microsoft.com/office/drawing/2014/main" id="{C85AF733-DECD-F360-F13F-0C0FB20CBF7A}"/>
              </a:ext>
            </a:extLst>
          </p:cNvPr>
          <p:cNvSpPr>
            <a:spLocks noGrp="1"/>
          </p:cNvSpPr>
          <p:nvPr>
            <p:ph idx="1"/>
          </p:nvPr>
        </p:nvSpPr>
        <p:spPr>
          <a:xfrm>
            <a:off x="422754" y="1414568"/>
            <a:ext cx="4718137" cy="5151766"/>
          </a:xfrm>
        </p:spPr>
        <p:txBody>
          <a:bodyPr vert="horz" lIns="91440" tIns="45720" rIns="91440" bIns="45720" rtlCol="0" anchor="t">
            <a:normAutofit lnSpcReduction="10000"/>
          </a:bodyPr>
          <a:lstStyle/>
          <a:p>
            <a:r>
              <a:rPr lang="es-ES" dirty="0"/>
              <a:t>El siglo XV es el de la expansión de Portugal y Castilla por la costa de África.</a:t>
            </a:r>
          </a:p>
          <a:p>
            <a:pPr marL="0" indent="0">
              <a:buNone/>
            </a:pPr>
            <a:r>
              <a:rPr lang="es-ES" dirty="0"/>
              <a:t>- Importantes innovaciones que permitirán surcar el Atlántico, aparición de: astrolabio y la brújula, nuevo barco (carabela).</a:t>
            </a:r>
          </a:p>
          <a:p>
            <a:pPr marL="0" indent="0">
              <a:buNone/>
            </a:pPr>
            <a:r>
              <a:rPr lang="es-ES" dirty="0"/>
              <a:t>- El objetivo de estas expediciones: búsqueda de oro, azúcar, esclavos, pesquerías y sobre todo alcanzar la ruta hacia las Indias. </a:t>
            </a:r>
          </a:p>
          <a:p>
            <a:pPr marL="0" indent="0">
              <a:buNone/>
            </a:pPr>
            <a:r>
              <a:rPr lang="es-ES" dirty="0"/>
              <a:t>- Monarquía Española y Portugal firman el  Tratado de Tordesillas (1494).</a:t>
            </a:r>
          </a:p>
          <a:p>
            <a:pPr marL="0" indent="0">
              <a:buNone/>
            </a:pPr>
            <a:endParaRPr lang="es-ES" dirty="0"/>
          </a:p>
        </p:txBody>
      </p:sp>
      <p:pic>
        <p:nvPicPr>
          <p:cNvPr id="4" name="Imagen 4" descr="Diagrama&#10;&#10;Descripción generada automáticamente">
            <a:extLst>
              <a:ext uri="{FF2B5EF4-FFF2-40B4-BE49-F238E27FC236}">
                <a16:creationId xmlns:a16="http://schemas.microsoft.com/office/drawing/2014/main" id="{8D7E1F20-C9D1-E224-E077-58B8121C4BC2}"/>
              </a:ext>
            </a:extLst>
          </p:cNvPr>
          <p:cNvPicPr>
            <a:picLocks noChangeAspect="1"/>
          </p:cNvPicPr>
          <p:nvPr/>
        </p:nvPicPr>
        <p:blipFill>
          <a:blip r:embed="rId2"/>
          <a:stretch>
            <a:fillRect/>
          </a:stretch>
        </p:blipFill>
        <p:spPr>
          <a:xfrm>
            <a:off x="5382016" y="1229533"/>
            <a:ext cx="6605392" cy="5286194"/>
          </a:xfrm>
          <a:prstGeom prst="rect">
            <a:avLst/>
          </a:prstGeom>
        </p:spPr>
      </p:pic>
    </p:spTree>
    <p:extLst>
      <p:ext uri="{BB962C8B-B14F-4D97-AF65-F5344CB8AC3E}">
        <p14:creationId xmlns:p14="http://schemas.microsoft.com/office/powerpoint/2010/main" val="3988570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5C192DF-6D4F-E39F-D10E-7771B3D0BCCB}"/>
              </a:ext>
            </a:extLst>
          </p:cNvPr>
          <p:cNvSpPr>
            <a:spLocks noGrp="1"/>
          </p:cNvSpPr>
          <p:nvPr>
            <p:ph idx="1"/>
          </p:nvPr>
        </p:nvSpPr>
        <p:spPr>
          <a:xfrm>
            <a:off x="339247" y="193280"/>
            <a:ext cx="9906000" cy="4024424"/>
          </a:xfrm>
        </p:spPr>
        <p:txBody>
          <a:bodyPr vert="horz" lIns="91440" tIns="45720" rIns="91440" bIns="45720" rtlCol="0" anchor="t">
            <a:normAutofit/>
          </a:bodyPr>
          <a:lstStyle/>
          <a:p>
            <a:r>
              <a:rPr lang="es-ES" dirty="0"/>
              <a:t>Figura de Cristóbal Colón decisiva.</a:t>
            </a:r>
          </a:p>
        </p:txBody>
      </p:sp>
      <p:pic>
        <p:nvPicPr>
          <p:cNvPr id="4" name="Imagen 4">
            <a:extLst>
              <a:ext uri="{FF2B5EF4-FFF2-40B4-BE49-F238E27FC236}">
                <a16:creationId xmlns:a16="http://schemas.microsoft.com/office/drawing/2014/main" id="{FE2CA614-C4E3-76BD-67D9-FD3ACD67F46E}"/>
              </a:ext>
            </a:extLst>
          </p:cNvPr>
          <p:cNvPicPr>
            <a:picLocks noChangeAspect="1"/>
          </p:cNvPicPr>
          <p:nvPr/>
        </p:nvPicPr>
        <p:blipFill>
          <a:blip r:embed="rId2"/>
          <a:stretch>
            <a:fillRect/>
          </a:stretch>
        </p:blipFill>
        <p:spPr>
          <a:xfrm>
            <a:off x="1175359" y="725849"/>
            <a:ext cx="2743200" cy="3235124"/>
          </a:xfrm>
          <a:prstGeom prst="rect">
            <a:avLst/>
          </a:prstGeom>
        </p:spPr>
      </p:pic>
      <p:sp>
        <p:nvSpPr>
          <p:cNvPr id="5" name="CuadroTexto 4">
            <a:extLst>
              <a:ext uri="{FF2B5EF4-FFF2-40B4-BE49-F238E27FC236}">
                <a16:creationId xmlns:a16="http://schemas.microsoft.com/office/drawing/2014/main" id="{0CD97C8B-282E-81C5-3B44-B75E381CC8F4}"/>
              </a:ext>
            </a:extLst>
          </p:cNvPr>
          <p:cNvSpPr txBox="1"/>
          <p:nvPr/>
        </p:nvSpPr>
        <p:spPr>
          <a:xfrm>
            <a:off x="790705" y="4000500"/>
            <a:ext cx="4318869"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Plantea un camino alternativo para las Indias: el Atlántico, dirección oeste. </a:t>
            </a:r>
          </a:p>
          <a:p>
            <a:endParaRPr lang="es-ES" sz="2000" dirty="0"/>
          </a:p>
          <a:p>
            <a:r>
              <a:rPr lang="es-ES" sz="2000" dirty="0"/>
              <a:t>Firma de las Capitulaciones de Santa Fe con los Reyes Católicos en 1492. </a:t>
            </a:r>
          </a:p>
          <a:p>
            <a:endParaRPr lang="es-ES" sz="2000" dirty="0"/>
          </a:p>
          <a:p>
            <a:r>
              <a:rPr lang="es-ES" sz="2000" dirty="0"/>
              <a:t>Colón como almirante de todas las tierras que descubriera y recibiría un 10% de las ganancias.</a:t>
            </a:r>
          </a:p>
        </p:txBody>
      </p:sp>
      <p:pic>
        <p:nvPicPr>
          <p:cNvPr id="6" name="Imagen 6" descr="Grupo de personas junto a un cuerpo de agua&#10;&#10;Descripción generada automáticamente">
            <a:extLst>
              <a:ext uri="{FF2B5EF4-FFF2-40B4-BE49-F238E27FC236}">
                <a16:creationId xmlns:a16="http://schemas.microsoft.com/office/drawing/2014/main" id="{956A06B0-3E8A-D93E-EFFB-F52EF271E586}"/>
              </a:ext>
            </a:extLst>
          </p:cNvPr>
          <p:cNvPicPr>
            <a:picLocks noChangeAspect="1"/>
          </p:cNvPicPr>
          <p:nvPr/>
        </p:nvPicPr>
        <p:blipFill>
          <a:blip r:embed="rId3"/>
          <a:stretch>
            <a:fillRect/>
          </a:stretch>
        </p:blipFill>
        <p:spPr>
          <a:xfrm>
            <a:off x="6039633" y="606350"/>
            <a:ext cx="5373665" cy="3453245"/>
          </a:xfrm>
          <a:prstGeom prst="rect">
            <a:avLst/>
          </a:prstGeom>
        </p:spPr>
      </p:pic>
      <p:sp>
        <p:nvSpPr>
          <p:cNvPr id="7" name="CuadroTexto 6">
            <a:extLst>
              <a:ext uri="{FF2B5EF4-FFF2-40B4-BE49-F238E27FC236}">
                <a16:creationId xmlns:a16="http://schemas.microsoft.com/office/drawing/2014/main" id="{057641BD-722F-0013-BED1-1B61502D6311}"/>
              </a:ext>
            </a:extLst>
          </p:cNvPr>
          <p:cNvSpPr txBox="1"/>
          <p:nvPr/>
        </p:nvSpPr>
        <p:spPr>
          <a:xfrm>
            <a:off x="6175575" y="147095"/>
            <a:ext cx="65806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Descubrimiento de América el 12 de octubre de 1492.</a:t>
            </a:r>
          </a:p>
        </p:txBody>
      </p:sp>
      <p:sp>
        <p:nvSpPr>
          <p:cNvPr id="8" name="CuadroTexto 7">
            <a:extLst>
              <a:ext uri="{FF2B5EF4-FFF2-40B4-BE49-F238E27FC236}">
                <a16:creationId xmlns:a16="http://schemas.microsoft.com/office/drawing/2014/main" id="{D88B0E9D-7BD5-65CC-714A-CC63A0D443C6}"/>
              </a:ext>
            </a:extLst>
          </p:cNvPr>
          <p:cNvSpPr txBox="1"/>
          <p:nvPr/>
        </p:nvSpPr>
        <p:spPr>
          <a:xfrm>
            <a:off x="5859683" y="4340506"/>
            <a:ext cx="598025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Consecuencias del descubrimiento de América: se trajeron nuevos productos a Europa como el maíz, el tabaco, patata, etc. Nuevos metales preciosos que inundaron el mercado monetario de Europa, conllevando una gran subida de precios.</a:t>
            </a:r>
          </a:p>
        </p:txBody>
      </p:sp>
    </p:spTree>
    <p:extLst>
      <p:ext uri="{BB962C8B-B14F-4D97-AF65-F5344CB8AC3E}">
        <p14:creationId xmlns:p14="http://schemas.microsoft.com/office/powerpoint/2010/main" val="4088163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10A34275-CD0A-499C-9600-C96742FACE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852546B-EF97-46E8-A930-3A03341066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7587" y="2720800"/>
            <a:ext cx="3470809" cy="41326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2801F4A-0A74-45E0-8E5A-65A65252A3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40"/>
            <a:ext cx="1274412" cy="49672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D245F29-ABE7-4BB1-8164-5F4C4604B2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257800" y="0"/>
            <a:ext cx="6926614" cy="112236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0A805FFF-905F-D968-17AB-909E6BF9F880}"/>
              </a:ext>
            </a:extLst>
          </p:cNvPr>
          <p:cNvSpPr>
            <a:spLocks noGrp="1"/>
          </p:cNvSpPr>
          <p:nvPr>
            <p:ph type="title"/>
          </p:nvPr>
        </p:nvSpPr>
        <p:spPr>
          <a:xfrm>
            <a:off x="8286014" y="1122363"/>
            <a:ext cx="3316463" cy="3025308"/>
          </a:xfrm>
        </p:spPr>
        <p:txBody>
          <a:bodyPr vert="horz" lIns="91440" tIns="45720" rIns="91440" bIns="45720" rtlCol="0" anchor="b">
            <a:normAutofit/>
          </a:bodyPr>
          <a:lstStyle/>
          <a:p>
            <a:pPr algn="r"/>
            <a:r>
              <a:rPr lang="en-US" sz="4100"/>
              <a:t>La españa del siglo xvi: los austrias mayores.</a:t>
            </a:r>
          </a:p>
        </p:txBody>
      </p:sp>
      <p:cxnSp>
        <p:nvCxnSpPr>
          <p:cNvPr id="31" name="Straight Connector 30">
            <a:extLst>
              <a:ext uri="{FF2B5EF4-FFF2-40B4-BE49-F238E27FC236}">
                <a16:creationId xmlns:a16="http://schemas.microsoft.com/office/drawing/2014/main" id="{CF00EEAF-0634-4EEB-81E5-9FBC2170F3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7102" y="6051582"/>
            <a:ext cx="4847312" cy="80641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3E11676-332F-449D-9A03-6CE4ED25CC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225160" y="0"/>
            <a:ext cx="3541141"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Imagen 4">
            <a:extLst>
              <a:ext uri="{FF2B5EF4-FFF2-40B4-BE49-F238E27FC236}">
                <a16:creationId xmlns:a16="http://schemas.microsoft.com/office/drawing/2014/main" id="{1AF94851-21F7-82BC-CD29-DD99D1BB29E7}"/>
              </a:ext>
            </a:extLst>
          </p:cNvPr>
          <p:cNvPicPr>
            <a:picLocks noChangeAspect="1"/>
          </p:cNvPicPr>
          <p:nvPr/>
        </p:nvPicPr>
        <p:blipFill>
          <a:blip r:embed="rId2"/>
          <a:stretch>
            <a:fillRect/>
          </a:stretch>
        </p:blipFill>
        <p:spPr>
          <a:xfrm>
            <a:off x="532755" y="716196"/>
            <a:ext cx="7228091" cy="5421068"/>
          </a:xfrm>
          <a:prstGeom prst="rect">
            <a:avLst/>
          </a:prstGeom>
        </p:spPr>
      </p:pic>
    </p:spTree>
    <p:extLst>
      <p:ext uri="{BB962C8B-B14F-4D97-AF65-F5344CB8AC3E}">
        <p14:creationId xmlns:p14="http://schemas.microsoft.com/office/powerpoint/2010/main" val="979232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73688-6FDE-86C5-4335-44F7FA3E9783}"/>
              </a:ext>
            </a:extLst>
          </p:cNvPr>
          <p:cNvSpPr>
            <a:spLocks noGrp="1"/>
          </p:cNvSpPr>
          <p:nvPr>
            <p:ph type="title"/>
          </p:nvPr>
        </p:nvSpPr>
        <p:spPr>
          <a:xfrm>
            <a:off x="725466" y="1045"/>
            <a:ext cx="9906000" cy="1382156"/>
          </a:xfrm>
        </p:spPr>
        <p:txBody>
          <a:bodyPr>
            <a:normAutofit/>
          </a:bodyPr>
          <a:lstStyle/>
          <a:p>
            <a:r>
              <a:rPr lang="es-ES" sz="3000" dirty="0"/>
              <a:t>INTRODUCCIÓN:</a:t>
            </a:r>
          </a:p>
        </p:txBody>
      </p:sp>
      <p:sp>
        <p:nvSpPr>
          <p:cNvPr id="3" name="Marcador de contenido 2">
            <a:extLst>
              <a:ext uri="{FF2B5EF4-FFF2-40B4-BE49-F238E27FC236}">
                <a16:creationId xmlns:a16="http://schemas.microsoft.com/office/drawing/2014/main" id="{B17F6A73-8463-C8BF-2825-539DA275EEF0}"/>
              </a:ext>
            </a:extLst>
          </p:cNvPr>
          <p:cNvSpPr>
            <a:spLocks noGrp="1"/>
          </p:cNvSpPr>
          <p:nvPr>
            <p:ph idx="1"/>
          </p:nvPr>
        </p:nvSpPr>
        <p:spPr>
          <a:xfrm>
            <a:off x="840288" y="1508513"/>
            <a:ext cx="6002055" cy="4640287"/>
          </a:xfrm>
        </p:spPr>
        <p:txBody>
          <a:bodyPr vert="horz" lIns="91440" tIns="45720" rIns="91440" bIns="45720" rtlCol="0" anchor="t">
            <a:normAutofit/>
          </a:bodyPr>
          <a:lstStyle/>
          <a:p>
            <a:r>
              <a:rPr lang="es-ES" dirty="0"/>
              <a:t>Situación de Carlos V (1516-1556): hereda un enorme imperio formado por un heterogéneo conglomerado de territorios. Además, obtiene el título de emperador. </a:t>
            </a:r>
          </a:p>
          <a:p>
            <a:pPr marL="0" indent="0">
              <a:buNone/>
            </a:pPr>
            <a:endParaRPr lang="es-ES" dirty="0"/>
          </a:p>
          <a:p>
            <a:pPr marL="0" indent="0">
              <a:buNone/>
            </a:pPr>
            <a:endParaRPr lang="es-ES" dirty="0"/>
          </a:p>
          <a:p>
            <a:r>
              <a:rPr lang="es-ES" dirty="0"/>
              <a:t>Situación de Felipe II (1556-1598): la división de la herencia de Carlos V parecía ofrecer a su hijo Felipe la oportunidad de librarse de muchos conflictos y aliviar España de la carga de la política imperial. </a:t>
            </a:r>
          </a:p>
        </p:txBody>
      </p:sp>
      <p:pic>
        <p:nvPicPr>
          <p:cNvPr id="4" name="Imagen 4">
            <a:extLst>
              <a:ext uri="{FF2B5EF4-FFF2-40B4-BE49-F238E27FC236}">
                <a16:creationId xmlns:a16="http://schemas.microsoft.com/office/drawing/2014/main" id="{05CB790B-3F40-590C-0CC3-B18247FFCC90}"/>
              </a:ext>
            </a:extLst>
          </p:cNvPr>
          <p:cNvPicPr>
            <a:picLocks noChangeAspect="1"/>
          </p:cNvPicPr>
          <p:nvPr/>
        </p:nvPicPr>
        <p:blipFill>
          <a:blip r:embed="rId2"/>
          <a:stretch>
            <a:fillRect/>
          </a:stretch>
        </p:blipFill>
        <p:spPr>
          <a:xfrm>
            <a:off x="6979085" y="167014"/>
            <a:ext cx="3557391" cy="2651343"/>
          </a:xfrm>
          <a:prstGeom prst="rect">
            <a:avLst/>
          </a:prstGeom>
        </p:spPr>
      </p:pic>
      <p:pic>
        <p:nvPicPr>
          <p:cNvPr id="5" name="Imagen 5">
            <a:extLst>
              <a:ext uri="{FF2B5EF4-FFF2-40B4-BE49-F238E27FC236}">
                <a16:creationId xmlns:a16="http://schemas.microsoft.com/office/drawing/2014/main" id="{136A3FB3-E926-EF99-E53C-E39347E986FA}"/>
              </a:ext>
            </a:extLst>
          </p:cNvPr>
          <p:cNvPicPr>
            <a:picLocks noChangeAspect="1"/>
          </p:cNvPicPr>
          <p:nvPr/>
        </p:nvPicPr>
        <p:blipFill>
          <a:blip r:embed="rId3"/>
          <a:stretch>
            <a:fillRect/>
          </a:stretch>
        </p:blipFill>
        <p:spPr>
          <a:xfrm>
            <a:off x="6979085" y="2980335"/>
            <a:ext cx="3557391" cy="3611301"/>
          </a:xfrm>
          <a:prstGeom prst="rect">
            <a:avLst/>
          </a:prstGeom>
        </p:spPr>
      </p:pic>
    </p:spTree>
    <p:extLst>
      <p:ext uri="{BB962C8B-B14F-4D97-AF65-F5344CB8AC3E}">
        <p14:creationId xmlns:p14="http://schemas.microsoft.com/office/powerpoint/2010/main" val="3456637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171661-0838-4942-A149-8C1B78926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C8CC958-223D-17CE-5DE0-375BF5F902AF}"/>
              </a:ext>
            </a:extLst>
          </p:cNvPr>
          <p:cNvSpPr>
            <a:spLocks noGrp="1"/>
          </p:cNvSpPr>
          <p:nvPr>
            <p:ph type="title"/>
          </p:nvPr>
        </p:nvSpPr>
        <p:spPr>
          <a:xfrm>
            <a:off x="195851" y="418578"/>
            <a:ext cx="5364206" cy="1671639"/>
          </a:xfrm>
        </p:spPr>
        <p:txBody>
          <a:bodyPr>
            <a:normAutofit/>
          </a:bodyPr>
          <a:lstStyle/>
          <a:p>
            <a:r>
              <a:rPr lang="es-ES" sz="3700" b="1"/>
              <a:t>El imperio de </a:t>
            </a:r>
            <a:r>
              <a:rPr lang="es-ES" sz="3700" b="1" err="1"/>
              <a:t>carlos</a:t>
            </a:r>
            <a:r>
              <a:rPr lang="es-ES" sz="3700" b="1"/>
              <a:t> v (1516-1556)</a:t>
            </a:r>
          </a:p>
        </p:txBody>
      </p:sp>
      <p:sp>
        <p:nvSpPr>
          <p:cNvPr id="3" name="Marcador de contenido 2">
            <a:extLst>
              <a:ext uri="{FF2B5EF4-FFF2-40B4-BE49-F238E27FC236}">
                <a16:creationId xmlns:a16="http://schemas.microsoft.com/office/drawing/2014/main" id="{8AF87422-0888-8265-2335-40848FBEB48A}"/>
              </a:ext>
            </a:extLst>
          </p:cNvPr>
          <p:cNvSpPr>
            <a:spLocks noGrp="1"/>
          </p:cNvSpPr>
          <p:nvPr>
            <p:ph idx="1"/>
          </p:nvPr>
        </p:nvSpPr>
        <p:spPr>
          <a:xfrm>
            <a:off x="280270" y="2737394"/>
            <a:ext cx="5052492" cy="4516218"/>
          </a:xfrm>
        </p:spPr>
        <p:txBody>
          <a:bodyPr vert="horz" lIns="91440" tIns="45720" rIns="91440" bIns="45720" rtlCol="0" anchor="t">
            <a:noAutofit/>
          </a:bodyPr>
          <a:lstStyle/>
          <a:p>
            <a:pPr>
              <a:lnSpc>
                <a:spcPct val="90000"/>
              </a:lnSpc>
            </a:pPr>
            <a:r>
              <a:rPr lang="es-ES" sz="2200" dirty="0"/>
              <a:t>Patrimonio de Carlos V: </a:t>
            </a:r>
          </a:p>
          <a:p>
            <a:pPr marL="0" indent="0">
              <a:lnSpc>
                <a:spcPct val="90000"/>
              </a:lnSpc>
              <a:buNone/>
            </a:pPr>
            <a:r>
              <a:rPr lang="es-ES" sz="2200" dirty="0"/>
              <a:t>- Herencia materna (Juana la loca): Corona de Aragón, Castilla, Navarra, posesiones italianas y norteafricanas y las Indias. </a:t>
            </a:r>
          </a:p>
          <a:p>
            <a:pPr marL="0" indent="0">
              <a:lnSpc>
                <a:spcPct val="90000"/>
              </a:lnSpc>
              <a:buNone/>
            </a:pPr>
            <a:r>
              <a:rPr lang="es-ES" sz="2200" dirty="0"/>
              <a:t>- Herencia paterna (Felipe el Hermoso): Países Bajos y el Franco condado. </a:t>
            </a:r>
          </a:p>
          <a:p>
            <a:pPr marL="0" indent="0">
              <a:lnSpc>
                <a:spcPct val="90000"/>
              </a:lnSpc>
              <a:buNone/>
            </a:pPr>
            <a:r>
              <a:rPr lang="es-ES" sz="2200" dirty="0"/>
              <a:t>- 1515, territorios de su abuelo Maximiliano I (emperador del Sacro Imperio Romano Germánico): sur de la actual Alemania, Austria y el Tirol. También los derechos a la corona imperial desde 1519. </a:t>
            </a:r>
          </a:p>
        </p:txBody>
      </p:sp>
      <p:cxnSp>
        <p:nvCxnSpPr>
          <p:cNvPr id="11" name="Straight Connector 10">
            <a:extLst>
              <a:ext uri="{FF2B5EF4-FFF2-40B4-BE49-F238E27FC236}">
                <a16:creationId xmlns:a16="http://schemas.microsoft.com/office/drawing/2014/main" id="{BB04A404-AF1E-4EC9-AF7D-46C68BFCEB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430398" y="-1"/>
            <a:ext cx="2559923"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874503-FE8B-408C-ABAF-2B72BAC296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741182" y="0"/>
            <a:ext cx="725518"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Imagen 4" descr="Mapa&#10;&#10;Descripción generada automáticamente">
            <a:extLst>
              <a:ext uri="{FF2B5EF4-FFF2-40B4-BE49-F238E27FC236}">
                <a16:creationId xmlns:a16="http://schemas.microsoft.com/office/drawing/2014/main" id="{5A1C6B40-D841-F7E8-5792-699155E1B51C}"/>
              </a:ext>
            </a:extLst>
          </p:cNvPr>
          <p:cNvPicPr>
            <a:picLocks noChangeAspect="1"/>
          </p:cNvPicPr>
          <p:nvPr/>
        </p:nvPicPr>
        <p:blipFill>
          <a:blip r:embed="rId2"/>
          <a:stretch>
            <a:fillRect/>
          </a:stretch>
        </p:blipFill>
        <p:spPr>
          <a:xfrm>
            <a:off x="5323563" y="-73292"/>
            <a:ext cx="6971777" cy="6941955"/>
          </a:xfrm>
          <a:prstGeom prst="rect">
            <a:avLst/>
          </a:prstGeom>
        </p:spPr>
      </p:pic>
    </p:spTree>
    <p:extLst>
      <p:ext uri="{BB962C8B-B14F-4D97-AF65-F5344CB8AC3E}">
        <p14:creationId xmlns:p14="http://schemas.microsoft.com/office/powerpoint/2010/main" val="2029207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CF6951-B163-7445-6050-753D7ED3060F}"/>
              </a:ext>
            </a:extLst>
          </p:cNvPr>
          <p:cNvSpPr>
            <a:spLocks noGrp="1"/>
          </p:cNvSpPr>
          <p:nvPr>
            <p:ph type="title"/>
          </p:nvPr>
        </p:nvSpPr>
        <p:spPr>
          <a:xfrm>
            <a:off x="412315" y="1045"/>
            <a:ext cx="9906000" cy="1382156"/>
          </a:xfrm>
        </p:spPr>
        <p:txBody>
          <a:bodyPr>
            <a:normAutofit/>
          </a:bodyPr>
          <a:lstStyle/>
          <a:p>
            <a:r>
              <a:rPr lang="es-ES" sz="3000" b="1" dirty="0"/>
              <a:t>Conflictos internos:</a:t>
            </a:r>
          </a:p>
        </p:txBody>
      </p:sp>
      <p:sp>
        <p:nvSpPr>
          <p:cNvPr id="3" name="Marcador de contenido 2">
            <a:extLst>
              <a:ext uri="{FF2B5EF4-FFF2-40B4-BE49-F238E27FC236}">
                <a16:creationId xmlns:a16="http://schemas.microsoft.com/office/drawing/2014/main" id="{BF95C11D-B4F6-3795-A01C-A5FBEDCD53E8}"/>
              </a:ext>
            </a:extLst>
          </p:cNvPr>
          <p:cNvSpPr>
            <a:spLocks noGrp="1"/>
          </p:cNvSpPr>
          <p:nvPr>
            <p:ph idx="1"/>
          </p:nvPr>
        </p:nvSpPr>
        <p:spPr>
          <a:xfrm>
            <a:off x="224425" y="1080540"/>
            <a:ext cx="7160713" cy="4316697"/>
          </a:xfrm>
        </p:spPr>
        <p:txBody>
          <a:bodyPr vert="horz" lIns="91440" tIns="45720" rIns="91440" bIns="45720" rtlCol="0" anchor="t">
            <a:noAutofit/>
          </a:bodyPr>
          <a:lstStyle/>
          <a:p>
            <a:r>
              <a:rPr lang="es-ES" sz="2100" dirty="0"/>
              <a:t>Cuando llega Carlos V a Castilla es un extraño. Su única preocupación es conseguir el título de emperador. </a:t>
            </a:r>
          </a:p>
          <a:p>
            <a:pPr marL="0" indent="0">
              <a:buNone/>
            </a:pPr>
            <a:r>
              <a:rPr lang="es-ES" sz="2100" dirty="0"/>
              <a:t>- El malestar provocado degeneró pronto en dos revueltas muy importantes: </a:t>
            </a:r>
          </a:p>
          <a:p>
            <a:pPr>
              <a:buFont typeface="Wingdings" panose="020B0604020202020204" pitchFamily="34" charset="0"/>
              <a:buChar char="§"/>
            </a:pPr>
            <a:r>
              <a:rPr lang="es-ES" sz="2100" b="1" dirty="0"/>
              <a:t>La revuelta de las comunidades (1520-1522): </a:t>
            </a:r>
            <a:r>
              <a:rPr lang="es-ES" sz="2100" dirty="0"/>
              <a:t>Protagonizada por varias comunidades castellanas (Toledo, Segovia y Salamanca), se autoproclamaban una comunidad. </a:t>
            </a:r>
          </a:p>
          <a:p>
            <a:pPr marL="0" indent="0">
              <a:buNone/>
            </a:pPr>
            <a:r>
              <a:rPr lang="es-ES" sz="2100" dirty="0"/>
              <a:t>- Líderes: nobles de segunda categoría, maestros y algunos clérigos. </a:t>
            </a:r>
          </a:p>
          <a:p>
            <a:pPr marL="0" indent="0">
              <a:buNone/>
            </a:pPr>
            <a:r>
              <a:rPr lang="es-ES" sz="2100" dirty="0"/>
              <a:t>- Objetivos: Exigir condiciones al monarca, para ello expulsaban de la ciudad a los corregidores. </a:t>
            </a:r>
          </a:p>
          <a:p>
            <a:pPr marL="0" indent="0">
              <a:buNone/>
            </a:pPr>
            <a:r>
              <a:rPr lang="es-ES" sz="2100" dirty="0"/>
              <a:t>- ¿Cuáles eran estas condiciones? Prescindir de los consejeros extranjeros, limitar el poder real, reducción de impuestos, protección a la industria textil, etc. </a:t>
            </a:r>
          </a:p>
          <a:p>
            <a:pPr marL="0" indent="0">
              <a:buNone/>
            </a:pPr>
            <a:r>
              <a:rPr lang="es-ES" sz="2100" dirty="0"/>
              <a:t>¿Cómo acaba el conflicto? Derrota de los comuneros en la batalla de Villalar (1521). </a:t>
            </a:r>
          </a:p>
        </p:txBody>
      </p:sp>
      <p:pic>
        <p:nvPicPr>
          <p:cNvPr id="4" name="Imagen 4">
            <a:extLst>
              <a:ext uri="{FF2B5EF4-FFF2-40B4-BE49-F238E27FC236}">
                <a16:creationId xmlns:a16="http://schemas.microsoft.com/office/drawing/2014/main" id="{78FC3F85-9415-487E-1AE1-C8352CDED248}"/>
              </a:ext>
            </a:extLst>
          </p:cNvPr>
          <p:cNvPicPr>
            <a:picLocks noChangeAspect="1"/>
          </p:cNvPicPr>
          <p:nvPr/>
        </p:nvPicPr>
        <p:blipFill>
          <a:blip r:embed="rId2"/>
          <a:stretch>
            <a:fillRect/>
          </a:stretch>
        </p:blipFill>
        <p:spPr>
          <a:xfrm>
            <a:off x="7386181" y="1667641"/>
            <a:ext cx="4768241" cy="4378665"/>
          </a:xfrm>
          <a:prstGeom prst="rect">
            <a:avLst/>
          </a:prstGeom>
        </p:spPr>
      </p:pic>
    </p:spTree>
    <p:extLst>
      <p:ext uri="{BB962C8B-B14F-4D97-AF65-F5344CB8AC3E}">
        <p14:creationId xmlns:p14="http://schemas.microsoft.com/office/powerpoint/2010/main" val="356269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CA46E99-1543-77E7-6B8E-63F9F848B299}"/>
              </a:ext>
            </a:extLst>
          </p:cNvPr>
          <p:cNvSpPr>
            <a:spLocks noGrp="1"/>
          </p:cNvSpPr>
          <p:nvPr>
            <p:ph idx="1"/>
          </p:nvPr>
        </p:nvSpPr>
        <p:spPr>
          <a:xfrm>
            <a:off x="464507" y="47143"/>
            <a:ext cx="11555260" cy="4024424"/>
          </a:xfrm>
        </p:spPr>
        <p:txBody>
          <a:bodyPr vert="horz" lIns="91440" tIns="45720" rIns="91440" bIns="45720" rtlCol="0" anchor="t">
            <a:noAutofit/>
          </a:bodyPr>
          <a:lstStyle/>
          <a:p>
            <a:pPr>
              <a:buFont typeface="Wingdings" panose="020B0604020202020204" pitchFamily="34" charset="0"/>
              <a:buChar char="§"/>
            </a:pPr>
            <a:r>
              <a:rPr lang="es-ES" sz="2100" b="1" dirty="0"/>
              <a:t>Revuelta de las Germanías (1519-1523): </a:t>
            </a:r>
          </a:p>
          <a:p>
            <a:pPr marL="0" indent="0">
              <a:buNone/>
            </a:pPr>
            <a:r>
              <a:rPr lang="es-ES" sz="2100" dirty="0"/>
              <a:t>- ¿Dónde sucede? Valencia y se extiende a Mallorca. </a:t>
            </a:r>
          </a:p>
          <a:p>
            <a:pPr marL="0" indent="0">
              <a:buNone/>
            </a:pPr>
            <a:r>
              <a:rPr lang="es-ES" sz="2100" dirty="0"/>
              <a:t>- ¿Por qué se caracteriza? Contenido </a:t>
            </a:r>
            <a:r>
              <a:rPr lang="es-ES" sz="2100" dirty="0" err="1"/>
              <a:t>antiseñorial</a:t>
            </a:r>
            <a:r>
              <a:rPr lang="es-ES" sz="2100" dirty="0"/>
              <a:t>. </a:t>
            </a:r>
          </a:p>
          <a:p>
            <a:pPr marL="0" indent="0">
              <a:buNone/>
            </a:pPr>
            <a:r>
              <a:rPr lang="es-ES" sz="2100" dirty="0"/>
              <a:t>- Representantes: campesinos muy pobres, bajo clero y comerciantes descontentos se negaron a someterse al representante del monarca, y la revuelta se dirige contra los señores feudales. </a:t>
            </a:r>
          </a:p>
          <a:p>
            <a:pPr marL="0" indent="0">
              <a:buNone/>
            </a:pPr>
            <a:r>
              <a:rPr lang="es-ES" sz="2100" dirty="0"/>
              <a:t>- ¿Qué pedían? Abolir la jurisdicción señorial y los impuestos feudales, se oponían a los abusos señoriales y a la presencia de musulmanes. </a:t>
            </a:r>
          </a:p>
          <a:p>
            <a:pPr marL="0" indent="0">
              <a:buNone/>
            </a:pPr>
            <a:r>
              <a:rPr lang="es-ES" sz="2100" dirty="0"/>
              <a:t>¿Cómo acaba? Ciudades castigadas bajo dominio de tropas reales y nobiliarias.</a:t>
            </a:r>
          </a:p>
          <a:p>
            <a:pPr marL="0" indent="0">
              <a:buNone/>
            </a:pPr>
            <a:endParaRPr lang="es-ES" sz="2100" dirty="0"/>
          </a:p>
          <a:p>
            <a:pPr marL="0" indent="0">
              <a:buNone/>
            </a:pPr>
            <a:r>
              <a:rPr lang="es-ES" sz="2100" b="1" dirty="0"/>
              <a:t>Conclusión: </a:t>
            </a:r>
          </a:p>
          <a:p>
            <a:pPr marL="0" indent="0">
              <a:buNone/>
            </a:pPr>
            <a:r>
              <a:rPr lang="es-ES" sz="2100" dirty="0"/>
              <a:t>- Monarquía como vencedora en ambas revueltas. </a:t>
            </a:r>
          </a:p>
          <a:p>
            <a:pPr marL="0" indent="0">
              <a:buNone/>
            </a:pPr>
            <a:r>
              <a:rPr lang="es-ES" sz="2100" dirty="0"/>
              <a:t>- Las cortes de Castilla se convirtieron en una institución sumisa. </a:t>
            </a:r>
          </a:p>
          <a:p>
            <a:pPr marL="0" indent="0">
              <a:buNone/>
            </a:pPr>
            <a:r>
              <a:rPr lang="es-ES" sz="2100" dirty="0"/>
              <a:t>- Los nobles, temerosos e impotentes ante las rebeliones se convirtieron en aliados del rey. </a:t>
            </a:r>
          </a:p>
          <a:p>
            <a:pPr marL="0" indent="0">
              <a:buNone/>
            </a:pPr>
            <a:r>
              <a:rPr lang="es-ES" sz="2100" dirty="0"/>
              <a:t>Todo esto provoca que la posterior política exterior costa y ambiciosa, se financie con recursos humanos y económicos de Castilla, obtenidos sin oposición.</a:t>
            </a:r>
          </a:p>
        </p:txBody>
      </p:sp>
    </p:spTree>
    <p:extLst>
      <p:ext uri="{BB962C8B-B14F-4D97-AF65-F5344CB8AC3E}">
        <p14:creationId xmlns:p14="http://schemas.microsoft.com/office/powerpoint/2010/main" val="1636384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BC2F3E-3D3A-57DF-0095-1D90CDCC857F}"/>
              </a:ext>
            </a:extLst>
          </p:cNvPr>
          <p:cNvSpPr>
            <a:spLocks noGrp="1"/>
          </p:cNvSpPr>
          <p:nvPr>
            <p:ph type="title"/>
          </p:nvPr>
        </p:nvSpPr>
        <p:spPr>
          <a:xfrm>
            <a:off x="485384" y="53237"/>
            <a:ext cx="9906000" cy="1382156"/>
          </a:xfrm>
        </p:spPr>
        <p:txBody>
          <a:bodyPr>
            <a:normAutofit/>
          </a:bodyPr>
          <a:lstStyle/>
          <a:p>
            <a:r>
              <a:rPr lang="es-ES" sz="3000" b="1" dirty="0"/>
              <a:t>Política exterior:</a:t>
            </a:r>
          </a:p>
        </p:txBody>
      </p:sp>
      <p:sp>
        <p:nvSpPr>
          <p:cNvPr id="3" name="Marcador de contenido 2">
            <a:extLst>
              <a:ext uri="{FF2B5EF4-FFF2-40B4-BE49-F238E27FC236}">
                <a16:creationId xmlns:a16="http://schemas.microsoft.com/office/drawing/2014/main" id="{5FACAB32-D57E-BCC3-6EFD-62493AA41339}"/>
              </a:ext>
            </a:extLst>
          </p:cNvPr>
          <p:cNvSpPr>
            <a:spLocks noGrp="1"/>
          </p:cNvSpPr>
          <p:nvPr>
            <p:ph idx="1"/>
          </p:nvPr>
        </p:nvSpPr>
        <p:spPr>
          <a:xfrm>
            <a:off x="401877" y="1226677"/>
            <a:ext cx="9906000" cy="4024424"/>
          </a:xfrm>
        </p:spPr>
        <p:txBody>
          <a:bodyPr vert="horz" lIns="91440" tIns="45720" rIns="91440" bIns="45720" rtlCol="0" anchor="t">
            <a:normAutofit/>
          </a:bodyPr>
          <a:lstStyle/>
          <a:p>
            <a:r>
              <a:rPr lang="es-ES" dirty="0"/>
              <a:t>¿En qué se basa? Defensa de su herencia y su hegemonía en Europa. </a:t>
            </a:r>
          </a:p>
          <a:p>
            <a:r>
              <a:rPr lang="es-ES" dirty="0"/>
              <a:t>3 guerras claves: franceses, turcos y reforma luterana. </a:t>
            </a:r>
          </a:p>
          <a:p>
            <a:r>
              <a:rPr lang="es-ES" dirty="0"/>
              <a:t>Guerras muy largas y con grandes pérdidas en todos los sentidos. </a:t>
            </a:r>
          </a:p>
        </p:txBody>
      </p:sp>
      <p:sp>
        <p:nvSpPr>
          <p:cNvPr id="4" name="CuadroTexto 3">
            <a:extLst>
              <a:ext uri="{FF2B5EF4-FFF2-40B4-BE49-F238E27FC236}">
                <a16:creationId xmlns:a16="http://schemas.microsoft.com/office/drawing/2014/main" id="{8708A563-8F13-785B-5417-52A62BEF0A95}"/>
              </a:ext>
            </a:extLst>
          </p:cNvPr>
          <p:cNvSpPr txBox="1"/>
          <p:nvPr/>
        </p:nvSpPr>
        <p:spPr>
          <a:xfrm>
            <a:off x="521917" y="3288082"/>
            <a:ext cx="4919076"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es-ES" sz="2200" b="1" dirty="0"/>
              <a:t>Enfrentamiento con Francia: </a:t>
            </a:r>
          </a:p>
          <a:p>
            <a:endParaRPr lang="es-ES" sz="2200" dirty="0"/>
          </a:p>
          <a:p>
            <a:pPr>
              <a:buFont typeface="Wingdings"/>
            </a:pPr>
            <a:r>
              <a:rPr lang="es-ES" sz="2200" dirty="0"/>
              <a:t>- Rivalidad personal con Francisco I y al legado de enfrentamientos anteriores: enfrentamiento por Navarra y por la hegemonía de Italia. </a:t>
            </a:r>
          </a:p>
          <a:p>
            <a:pPr>
              <a:buFont typeface="Wingdings"/>
            </a:pPr>
            <a:endParaRPr lang="es-ES" sz="2200" dirty="0"/>
          </a:p>
          <a:p>
            <a:pPr>
              <a:buFont typeface="Wingdings"/>
            </a:pPr>
            <a:r>
              <a:rPr lang="es-ES" sz="2200" dirty="0"/>
              <a:t>- Se suceden hasta 6 guerras con Francia. </a:t>
            </a:r>
            <a:endParaRPr lang="es-ES" sz="2200"/>
          </a:p>
        </p:txBody>
      </p:sp>
      <p:pic>
        <p:nvPicPr>
          <p:cNvPr id="5" name="Imagen 5">
            <a:extLst>
              <a:ext uri="{FF2B5EF4-FFF2-40B4-BE49-F238E27FC236}">
                <a16:creationId xmlns:a16="http://schemas.microsoft.com/office/drawing/2014/main" id="{21B09EF4-4E24-209B-EA04-33FAF48136FF}"/>
              </a:ext>
            </a:extLst>
          </p:cNvPr>
          <p:cNvPicPr>
            <a:picLocks noChangeAspect="1"/>
          </p:cNvPicPr>
          <p:nvPr/>
        </p:nvPicPr>
        <p:blipFill>
          <a:blip r:embed="rId2"/>
          <a:stretch>
            <a:fillRect/>
          </a:stretch>
        </p:blipFill>
        <p:spPr>
          <a:xfrm>
            <a:off x="6822510" y="2999970"/>
            <a:ext cx="3901857" cy="3530278"/>
          </a:xfrm>
          <a:prstGeom prst="rect">
            <a:avLst/>
          </a:prstGeom>
        </p:spPr>
      </p:pic>
    </p:spTree>
    <p:extLst>
      <p:ext uri="{BB962C8B-B14F-4D97-AF65-F5344CB8AC3E}">
        <p14:creationId xmlns:p14="http://schemas.microsoft.com/office/powerpoint/2010/main" val="3428456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39232B-F1B1-6995-F8AB-8DCFAF842064}"/>
              </a:ext>
            </a:extLst>
          </p:cNvPr>
          <p:cNvSpPr>
            <a:spLocks noGrp="1"/>
          </p:cNvSpPr>
          <p:nvPr>
            <p:ph type="ctrTitle"/>
          </p:nvPr>
        </p:nvSpPr>
        <p:spPr>
          <a:xfrm>
            <a:off x="-271397" y="-119802"/>
            <a:ext cx="7317288" cy="1261226"/>
          </a:xfrm>
        </p:spPr>
        <p:txBody>
          <a:bodyPr>
            <a:normAutofit/>
          </a:bodyPr>
          <a:lstStyle/>
          <a:p>
            <a:r>
              <a:rPr lang="es-ES" sz="4000" b="1" dirty="0"/>
              <a:t>Introducción:</a:t>
            </a:r>
          </a:p>
        </p:txBody>
      </p:sp>
      <p:sp>
        <p:nvSpPr>
          <p:cNvPr id="3" name="Subtítulo 2">
            <a:extLst>
              <a:ext uri="{FF2B5EF4-FFF2-40B4-BE49-F238E27FC236}">
                <a16:creationId xmlns:a16="http://schemas.microsoft.com/office/drawing/2014/main" id="{B7345064-088F-8A4A-0C13-7D046F1E717C}"/>
              </a:ext>
            </a:extLst>
          </p:cNvPr>
          <p:cNvSpPr>
            <a:spLocks noGrp="1"/>
          </p:cNvSpPr>
          <p:nvPr>
            <p:ph type="subTitle" idx="1"/>
          </p:nvPr>
        </p:nvSpPr>
        <p:spPr>
          <a:xfrm>
            <a:off x="1482247" y="1370044"/>
            <a:ext cx="9144000" cy="1135529"/>
          </a:xfrm>
        </p:spPr>
        <p:txBody>
          <a:bodyPr vert="horz" lIns="91440" tIns="45720" rIns="91440" bIns="45720" rtlCol="0" anchor="t">
            <a:noAutofit/>
          </a:bodyPr>
          <a:lstStyle/>
          <a:p>
            <a:r>
              <a:rPr lang="es-ES" sz="2400" dirty="0"/>
              <a:t>1492-1700 se dan 3 etapas fundamentales:</a:t>
            </a:r>
          </a:p>
          <a:p>
            <a:r>
              <a:rPr lang="es-ES" sz="2400" dirty="0"/>
              <a:t>- El reinado de los reyes católicos (1476-1516).</a:t>
            </a:r>
          </a:p>
          <a:p>
            <a:r>
              <a:rPr lang="es-ES" sz="2400" dirty="0"/>
              <a:t>- Los </a:t>
            </a:r>
            <a:r>
              <a:rPr lang="es-ES" sz="2400" dirty="0" err="1"/>
              <a:t>austrias</a:t>
            </a:r>
            <a:r>
              <a:rPr lang="es-ES" sz="2400" dirty="0"/>
              <a:t> mayores (1517-1598).</a:t>
            </a:r>
          </a:p>
          <a:p>
            <a:r>
              <a:rPr lang="es-ES" sz="2400" dirty="0"/>
              <a:t>- </a:t>
            </a:r>
            <a:r>
              <a:rPr lang="es-ES" sz="2400" dirty="0" err="1"/>
              <a:t>LOs</a:t>
            </a:r>
            <a:r>
              <a:rPr lang="es-ES" sz="2400" dirty="0"/>
              <a:t> </a:t>
            </a:r>
            <a:r>
              <a:rPr lang="es-ES" sz="2400" dirty="0" err="1"/>
              <a:t>austrias</a:t>
            </a:r>
            <a:r>
              <a:rPr lang="es-ES" sz="2400" dirty="0"/>
              <a:t> menores (1598-1700).</a:t>
            </a:r>
          </a:p>
          <a:p>
            <a:endParaRPr lang="es-ES" dirty="0"/>
          </a:p>
        </p:txBody>
      </p:sp>
      <p:pic>
        <p:nvPicPr>
          <p:cNvPr id="4" name="Imagen 4" descr="Imagen que contiene vestimenta, interior, ropa, vestido&#10;&#10;Descripción generada automáticamente">
            <a:extLst>
              <a:ext uri="{FF2B5EF4-FFF2-40B4-BE49-F238E27FC236}">
                <a16:creationId xmlns:a16="http://schemas.microsoft.com/office/drawing/2014/main" id="{E3058A1C-CC4C-FBA3-B3EB-656FFA7F033B}"/>
              </a:ext>
            </a:extLst>
          </p:cNvPr>
          <p:cNvPicPr>
            <a:picLocks noChangeAspect="1"/>
          </p:cNvPicPr>
          <p:nvPr/>
        </p:nvPicPr>
        <p:blipFill>
          <a:blip r:embed="rId2"/>
          <a:stretch>
            <a:fillRect/>
          </a:stretch>
        </p:blipFill>
        <p:spPr>
          <a:xfrm>
            <a:off x="2993748" y="3666584"/>
            <a:ext cx="6125226" cy="3144429"/>
          </a:xfrm>
          <a:prstGeom prst="rect">
            <a:avLst/>
          </a:prstGeom>
        </p:spPr>
      </p:pic>
    </p:spTree>
    <p:extLst>
      <p:ext uri="{BB962C8B-B14F-4D97-AF65-F5344CB8AC3E}">
        <p14:creationId xmlns:p14="http://schemas.microsoft.com/office/powerpoint/2010/main" val="1387243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96EE2F1-5910-6570-A62E-4D12E132D3F9}"/>
              </a:ext>
            </a:extLst>
          </p:cNvPr>
          <p:cNvSpPr>
            <a:spLocks noGrp="1"/>
          </p:cNvSpPr>
          <p:nvPr>
            <p:ph idx="1"/>
          </p:nvPr>
        </p:nvSpPr>
        <p:spPr>
          <a:xfrm>
            <a:off x="349685" y="151527"/>
            <a:ext cx="9906000" cy="4024424"/>
          </a:xfrm>
        </p:spPr>
        <p:txBody>
          <a:bodyPr vert="horz" lIns="91440" tIns="45720" rIns="91440" bIns="45720" rtlCol="0" anchor="t">
            <a:normAutofit/>
          </a:bodyPr>
          <a:lstStyle/>
          <a:p>
            <a:r>
              <a:rPr lang="es-ES" dirty="0"/>
              <a:t>Desarrollo de la guerra: </a:t>
            </a:r>
          </a:p>
        </p:txBody>
      </p:sp>
      <p:sp>
        <p:nvSpPr>
          <p:cNvPr id="4" name="CuadroTexto 3">
            <a:extLst>
              <a:ext uri="{FF2B5EF4-FFF2-40B4-BE49-F238E27FC236}">
                <a16:creationId xmlns:a16="http://schemas.microsoft.com/office/drawing/2014/main" id="{3FE9D038-7E68-1D25-D0DC-F891991EEFB5}"/>
              </a:ext>
            </a:extLst>
          </p:cNvPr>
          <p:cNvSpPr txBox="1"/>
          <p:nvPr/>
        </p:nvSpPr>
        <p:spPr>
          <a:xfrm>
            <a:off x="67848" y="897698"/>
            <a:ext cx="399528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Francia invade Navarra (1521) y desde Milán intentar asegurar el control del norte de Italia. Cae derrotado en Pavía en 1525 y su rey Francisco I cae prisionero. Milán pasa a manos de Carlos V.</a:t>
            </a:r>
          </a:p>
        </p:txBody>
      </p:sp>
      <p:pic>
        <p:nvPicPr>
          <p:cNvPr id="5" name="Imagen 5" descr="Imagen que contiene animal, pasto, langosta, grupo&#10;&#10;Descripción generada automáticamente">
            <a:extLst>
              <a:ext uri="{FF2B5EF4-FFF2-40B4-BE49-F238E27FC236}">
                <a16:creationId xmlns:a16="http://schemas.microsoft.com/office/drawing/2014/main" id="{82359D72-F95F-7BD4-D5F7-BFDCB2D1069D}"/>
              </a:ext>
            </a:extLst>
          </p:cNvPr>
          <p:cNvPicPr>
            <a:picLocks noChangeAspect="1"/>
          </p:cNvPicPr>
          <p:nvPr/>
        </p:nvPicPr>
        <p:blipFill>
          <a:blip r:embed="rId2"/>
          <a:stretch>
            <a:fillRect/>
          </a:stretch>
        </p:blipFill>
        <p:spPr>
          <a:xfrm>
            <a:off x="152400" y="2694140"/>
            <a:ext cx="3828789" cy="3828789"/>
          </a:xfrm>
          <a:prstGeom prst="rect">
            <a:avLst/>
          </a:prstGeom>
        </p:spPr>
      </p:pic>
      <p:sp>
        <p:nvSpPr>
          <p:cNvPr id="6" name="CuadroTexto 5">
            <a:extLst>
              <a:ext uri="{FF2B5EF4-FFF2-40B4-BE49-F238E27FC236}">
                <a16:creationId xmlns:a16="http://schemas.microsoft.com/office/drawing/2014/main" id="{C910141E-6967-0BF7-3A9F-204BBB3923C2}"/>
              </a:ext>
            </a:extLst>
          </p:cNvPr>
          <p:cNvSpPr txBox="1"/>
          <p:nvPr/>
        </p:nvSpPr>
        <p:spPr>
          <a:xfrm>
            <a:off x="5615835" y="232253"/>
            <a:ext cx="388828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La lucha se reanuda en 1536 en los escenarios de Italia y los Países Bajos durante 20 años se suceden episodios de guerra y paz. </a:t>
            </a:r>
          </a:p>
        </p:txBody>
      </p:sp>
      <p:sp>
        <p:nvSpPr>
          <p:cNvPr id="7" name="Flecha: a la derecha 6">
            <a:extLst>
              <a:ext uri="{FF2B5EF4-FFF2-40B4-BE49-F238E27FC236}">
                <a16:creationId xmlns:a16="http://schemas.microsoft.com/office/drawing/2014/main" id="{5F6FF8D6-1B02-C07E-C8C2-AA4EE802051B}"/>
              </a:ext>
            </a:extLst>
          </p:cNvPr>
          <p:cNvSpPr/>
          <p:nvPr/>
        </p:nvSpPr>
        <p:spPr>
          <a:xfrm rot="-1920000">
            <a:off x="4441613" y="1322133"/>
            <a:ext cx="981205" cy="480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8" descr="Un grupo de personas en caballo&#10;&#10;Descripción generada automáticamente">
            <a:extLst>
              <a:ext uri="{FF2B5EF4-FFF2-40B4-BE49-F238E27FC236}">
                <a16:creationId xmlns:a16="http://schemas.microsoft.com/office/drawing/2014/main" id="{4378C2C7-30DC-9B59-CC73-C349A671FC53}"/>
              </a:ext>
            </a:extLst>
          </p:cNvPr>
          <p:cNvPicPr>
            <a:picLocks noChangeAspect="1"/>
          </p:cNvPicPr>
          <p:nvPr/>
        </p:nvPicPr>
        <p:blipFill>
          <a:blip r:embed="rId3"/>
          <a:stretch>
            <a:fillRect/>
          </a:stretch>
        </p:blipFill>
        <p:spPr>
          <a:xfrm>
            <a:off x="6237962" y="3034960"/>
            <a:ext cx="5217090" cy="2604355"/>
          </a:xfrm>
          <a:prstGeom prst="rect">
            <a:avLst/>
          </a:prstGeom>
        </p:spPr>
      </p:pic>
      <p:sp>
        <p:nvSpPr>
          <p:cNvPr id="9" name="Flecha: a la derecha 8">
            <a:extLst>
              <a:ext uri="{FF2B5EF4-FFF2-40B4-BE49-F238E27FC236}">
                <a16:creationId xmlns:a16="http://schemas.microsoft.com/office/drawing/2014/main" id="{7E4050DE-ED85-908E-3A35-18131CD12911}"/>
              </a:ext>
            </a:extLst>
          </p:cNvPr>
          <p:cNvSpPr/>
          <p:nvPr/>
        </p:nvSpPr>
        <p:spPr>
          <a:xfrm rot="3540000">
            <a:off x="7772370" y="1494068"/>
            <a:ext cx="657616" cy="490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1AB4C6DF-EB25-E187-C05F-8AC872764F76}"/>
              </a:ext>
            </a:extLst>
          </p:cNvPr>
          <p:cNvSpPr txBox="1"/>
          <p:nvPr/>
        </p:nvSpPr>
        <p:spPr>
          <a:xfrm>
            <a:off x="6711862" y="2017212"/>
            <a:ext cx="404486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La última de estas guerras sucede cuando Felipe II derrota en </a:t>
            </a:r>
            <a:r>
              <a:rPr lang="es-ES" sz="2000" b="1" dirty="0"/>
              <a:t>San Quintín</a:t>
            </a:r>
            <a:r>
              <a:rPr lang="es-ES" sz="2000" dirty="0"/>
              <a:t> a los franceses. </a:t>
            </a:r>
          </a:p>
        </p:txBody>
      </p:sp>
      <p:sp>
        <p:nvSpPr>
          <p:cNvPr id="11" name="CuadroTexto 10">
            <a:extLst>
              <a:ext uri="{FF2B5EF4-FFF2-40B4-BE49-F238E27FC236}">
                <a16:creationId xmlns:a16="http://schemas.microsoft.com/office/drawing/2014/main" id="{DED3965E-0102-A6F0-57C9-03EA2A742C72}"/>
              </a:ext>
            </a:extLst>
          </p:cNvPr>
          <p:cNvSpPr txBox="1"/>
          <p:nvPr/>
        </p:nvSpPr>
        <p:spPr>
          <a:xfrm>
            <a:off x="4725965" y="5733267"/>
            <a:ext cx="726770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Paz de </a:t>
            </a:r>
            <a:r>
              <a:rPr lang="es-ES" sz="2000" b="1" dirty="0" err="1"/>
              <a:t>Cateau-Cambrésis</a:t>
            </a:r>
            <a:r>
              <a:rPr lang="es-ES" sz="2000" b="1" dirty="0"/>
              <a:t> de 1559 </a:t>
            </a:r>
            <a:r>
              <a:rPr lang="es-ES" sz="2000" dirty="0"/>
              <a:t>entre Felipe II y Enrique II de Francia estableció un largo periodo de hegemonía de la Casa de Austria en Italia y en toda Europa occidental -</a:t>
            </a:r>
          </a:p>
        </p:txBody>
      </p:sp>
    </p:spTree>
    <p:extLst>
      <p:ext uri="{BB962C8B-B14F-4D97-AF65-F5344CB8AC3E}">
        <p14:creationId xmlns:p14="http://schemas.microsoft.com/office/powerpoint/2010/main" val="1540172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FF51B85-F860-760A-0E4D-5552FA14764E}"/>
              </a:ext>
            </a:extLst>
          </p:cNvPr>
          <p:cNvSpPr>
            <a:spLocks noGrp="1"/>
          </p:cNvSpPr>
          <p:nvPr>
            <p:ph idx="1"/>
          </p:nvPr>
        </p:nvSpPr>
        <p:spPr>
          <a:xfrm>
            <a:off x="-1255" y="105545"/>
            <a:ext cx="5227900" cy="4024424"/>
          </a:xfrm>
        </p:spPr>
        <p:txBody>
          <a:bodyPr vert="horz" lIns="91440" tIns="45720" rIns="91440" bIns="45720" rtlCol="0" anchor="t">
            <a:normAutofit/>
          </a:bodyPr>
          <a:lstStyle/>
          <a:p>
            <a:r>
              <a:rPr lang="es-ES" b="1" dirty="0"/>
              <a:t>Guerra contra los turcos:</a:t>
            </a:r>
          </a:p>
          <a:p>
            <a:pPr marL="0" indent="0">
              <a:buNone/>
            </a:pPr>
            <a:r>
              <a:rPr lang="es-ES" sz="2200" dirty="0"/>
              <a:t>- Dos escenarios: </a:t>
            </a:r>
          </a:p>
          <a:p>
            <a:pPr>
              <a:buFont typeface="Wingdings" panose="020B0604020202020204" pitchFamily="34" charset="0"/>
              <a:buChar char="§"/>
            </a:pPr>
            <a:r>
              <a:rPr lang="es-ES" sz="2200" dirty="0"/>
              <a:t>Zona central de Europa: </a:t>
            </a:r>
            <a:r>
              <a:rPr lang="es-ES" sz="2200" dirty="0" err="1"/>
              <a:t>Sulimán</a:t>
            </a:r>
            <a:r>
              <a:rPr lang="es-ES" sz="2200" dirty="0"/>
              <a:t> el Magnífico. </a:t>
            </a:r>
          </a:p>
          <a:p>
            <a:pPr>
              <a:buFont typeface="Wingdings" panose="020B0604020202020204" pitchFamily="34" charset="0"/>
              <a:buChar char="§"/>
            </a:pPr>
            <a:r>
              <a:rPr lang="es-ES" sz="2200" dirty="0"/>
              <a:t>Zona occidental del Mediterráneo: Los corsarios.</a:t>
            </a:r>
          </a:p>
          <a:p>
            <a:pPr marL="0" indent="0">
              <a:buNone/>
            </a:pPr>
            <a:r>
              <a:rPr lang="es-ES" sz="2200" dirty="0"/>
              <a:t>Conclusión: Guerra no constituye una prioridad para Carlos V.</a:t>
            </a:r>
          </a:p>
        </p:txBody>
      </p:sp>
      <p:pic>
        <p:nvPicPr>
          <p:cNvPr id="4" name="Imagen 4">
            <a:extLst>
              <a:ext uri="{FF2B5EF4-FFF2-40B4-BE49-F238E27FC236}">
                <a16:creationId xmlns:a16="http://schemas.microsoft.com/office/drawing/2014/main" id="{C226E340-37E2-204F-CCF9-3CA3F660361B}"/>
              </a:ext>
            </a:extLst>
          </p:cNvPr>
          <p:cNvPicPr>
            <a:picLocks noChangeAspect="1"/>
          </p:cNvPicPr>
          <p:nvPr/>
        </p:nvPicPr>
        <p:blipFill>
          <a:blip r:embed="rId2"/>
          <a:stretch>
            <a:fillRect/>
          </a:stretch>
        </p:blipFill>
        <p:spPr>
          <a:xfrm>
            <a:off x="329852" y="3551406"/>
            <a:ext cx="4340268" cy="2792749"/>
          </a:xfrm>
          <a:prstGeom prst="rect">
            <a:avLst/>
          </a:prstGeom>
        </p:spPr>
      </p:pic>
      <p:sp>
        <p:nvSpPr>
          <p:cNvPr id="5" name="CuadroTexto 4">
            <a:extLst>
              <a:ext uri="{FF2B5EF4-FFF2-40B4-BE49-F238E27FC236}">
                <a16:creationId xmlns:a16="http://schemas.microsoft.com/office/drawing/2014/main" id="{9B5243D3-4ECB-AA5B-E805-D95E1C3ED3C6}"/>
              </a:ext>
            </a:extLst>
          </p:cNvPr>
          <p:cNvSpPr txBox="1"/>
          <p:nvPr/>
        </p:nvSpPr>
        <p:spPr>
          <a:xfrm>
            <a:off x="5647151" y="106992"/>
            <a:ext cx="6257794" cy="4216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s-ES" sz="2400" b="1" dirty="0"/>
              <a:t>Guerra en Alemania: Carlos lucha contra la Reforma de Lutero.</a:t>
            </a:r>
            <a:endParaRPr lang="es-ES" sz="2400" b="1"/>
          </a:p>
          <a:p>
            <a:endParaRPr lang="es-ES" sz="2200" dirty="0"/>
          </a:p>
          <a:p>
            <a:r>
              <a:rPr lang="es-ES" sz="2200" dirty="0"/>
              <a:t>- Reunión en </a:t>
            </a:r>
            <a:r>
              <a:rPr lang="es-ES" sz="2200" dirty="0" err="1"/>
              <a:t>Worms</a:t>
            </a:r>
            <a:r>
              <a:rPr lang="es-ES" sz="2200" dirty="0"/>
              <a:t>: Carlos V condena la posición de Lutero y reclama al papa la necesidad de establecer un concilio. </a:t>
            </a:r>
          </a:p>
          <a:p>
            <a:endParaRPr lang="es-ES" sz="2200" dirty="0"/>
          </a:p>
          <a:p>
            <a:r>
              <a:rPr lang="es-ES" sz="2200" dirty="0"/>
              <a:t>- Concilio de Trento: guerra entre </a:t>
            </a:r>
            <a:r>
              <a:rPr lang="es-ES" sz="2200" dirty="0" err="1"/>
              <a:t>principes</a:t>
            </a:r>
            <a:r>
              <a:rPr lang="es-ES" sz="2200" dirty="0"/>
              <a:t> protestante y Carlos V: victoria de este último en </a:t>
            </a:r>
            <a:r>
              <a:rPr lang="es-ES" sz="2200" dirty="0" err="1"/>
              <a:t>Muhlberg</a:t>
            </a:r>
            <a:r>
              <a:rPr lang="es-ES" sz="2200" dirty="0"/>
              <a:t>.</a:t>
            </a:r>
          </a:p>
          <a:p>
            <a:endParaRPr lang="es-ES" sz="2200" dirty="0"/>
          </a:p>
          <a:p>
            <a:r>
              <a:rPr lang="es-ES" sz="2200" dirty="0"/>
              <a:t>- La paz de Augsburgo (1555): reconoce a los príncipes el derecho de imponer su religión a sus súbditos.</a:t>
            </a:r>
          </a:p>
        </p:txBody>
      </p:sp>
      <p:pic>
        <p:nvPicPr>
          <p:cNvPr id="6" name="Imagen 6">
            <a:extLst>
              <a:ext uri="{FF2B5EF4-FFF2-40B4-BE49-F238E27FC236}">
                <a16:creationId xmlns:a16="http://schemas.microsoft.com/office/drawing/2014/main" id="{263E9210-EBC2-B59B-91CE-258B6317AED1}"/>
              </a:ext>
            </a:extLst>
          </p:cNvPr>
          <p:cNvPicPr>
            <a:picLocks noChangeAspect="1"/>
          </p:cNvPicPr>
          <p:nvPr/>
        </p:nvPicPr>
        <p:blipFill>
          <a:blip r:embed="rId3"/>
          <a:stretch>
            <a:fillRect/>
          </a:stretch>
        </p:blipFill>
        <p:spPr>
          <a:xfrm>
            <a:off x="6196209" y="4374385"/>
            <a:ext cx="4475967" cy="2430710"/>
          </a:xfrm>
          <a:prstGeom prst="rect">
            <a:avLst/>
          </a:prstGeom>
        </p:spPr>
      </p:pic>
    </p:spTree>
    <p:extLst>
      <p:ext uri="{BB962C8B-B14F-4D97-AF65-F5344CB8AC3E}">
        <p14:creationId xmlns:p14="http://schemas.microsoft.com/office/powerpoint/2010/main" val="3444527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82950D9A-4705-4314-961A-4F88B2CE4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13969F2-ED52-4E5C-B3FC-01E01B8B9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597CD69-C9DF-4D6F-FC26-5EF4CB8ED42C}"/>
              </a:ext>
            </a:extLst>
          </p:cNvPr>
          <p:cNvSpPr>
            <a:spLocks noGrp="1"/>
          </p:cNvSpPr>
          <p:nvPr>
            <p:ph type="title"/>
          </p:nvPr>
        </p:nvSpPr>
        <p:spPr>
          <a:xfrm>
            <a:off x="871870" y="749595"/>
            <a:ext cx="5645888" cy="3902149"/>
          </a:xfrm>
        </p:spPr>
        <p:txBody>
          <a:bodyPr vert="horz" lIns="91440" tIns="45720" rIns="91440" bIns="45720" rtlCol="0" anchor="t">
            <a:normAutofit/>
          </a:bodyPr>
          <a:lstStyle/>
          <a:p>
            <a:r>
              <a:rPr lang="en-US" sz="6600" b="1" i="1" kern="1200" cap="all" baseline="0" dirty="0">
                <a:solidFill>
                  <a:schemeClr val="tx2"/>
                </a:solidFill>
                <a:latin typeface="+mj-lt"/>
                <a:ea typeface="+mj-ea"/>
                <a:cs typeface="+mj-cs"/>
              </a:rPr>
              <a:t>Monarquía Hispánica de felipe ii (1556-1598). </a:t>
            </a:r>
          </a:p>
        </p:txBody>
      </p:sp>
      <p:pic>
        <p:nvPicPr>
          <p:cNvPr id="5" name="Imagen 5">
            <a:extLst>
              <a:ext uri="{FF2B5EF4-FFF2-40B4-BE49-F238E27FC236}">
                <a16:creationId xmlns:a16="http://schemas.microsoft.com/office/drawing/2014/main" id="{9755E929-DED8-F4E8-5B78-7290308449C8}"/>
              </a:ext>
            </a:extLst>
          </p:cNvPr>
          <p:cNvPicPr>
            <a:picLocks noChangeAspect="1"/>
          </p:cNvPicPr>
          <p:nvPr/>
        </p:nvPicPr>
        <p:blipFill rotWithShape="1">
          <a:blip r:embed="rId2"/>
          <a:srcRect l="14502" r="26501" b="-1"/>
          <a:stretch/>
        </p:blipFill>
        <p:spPr>
          <a:xfrm>
            <a:off x="5879804" y="-6350"/>
            <a:ext cx="6312196" cy="6874330"/>
          </a:xfrm>
          <a:custGeom>
            <a:avLst/>
            <a:gdLst/>
            <a:ahLst/>
            <a:cxnLst/>
            <a:rect l="l" t="t" r="r" b="b"/>
            <a:pathLst>
              <a:path w="6312196" h="6874330">
                <a:moveTo>
                  <a:pt x="2047193" y="0"/>
                </a:moveTo>
                <a:lnTo>
                  <a:pt x="6312196" y="0"/>
                </a:lnTo>
                <a:lnTo>
                  <a:pt x="6312196" y="6874330"/>
                </a:lnTo>
                <a:lnTo>
                  <a:pt x="0" y="6874330"/>
                </a:lnTo>
                <a:close/>
              </a:path>
            </a:pathLst>
          </a:custGeom>
        </p:spPr>
      </p:pic>
      <p:cxnSp>
        <p:nvCxnSpPr>
          <p:cNvPr id="28" name="Straight Connector 27">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634715" y="0"/>
            <a:ext cx="914401"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5D35683F-B599-939F-0575-2DFDEE260B52}"/>
              </a:ext>
            </a:extLst>
          </p:cNvPr>
          <p:cNvSpPr txBox="1"/>
          <p:nvPr/>
        </p:nvSpPr>
        <p:spPr>
          <a:xfrm>
            <a:off x="4527636" y="1852807"/>
            <a:ext cx="4906027" cy="2961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s-ES"/>
          </a:p>
        </p:txBody>
      </p:sp>
    </p:spTree>
    <p:extLst>
      <p:ext uri="{BB962C8B-B14F-4D97-AF65-F5344CB8AC3E}">
        <p14:creationId xmlns:p14="http://schemas.microsoft.com/office/powerpoint/2010/main" val="209717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401FB21-546E-FC25-A165-D09218D7219F}"/>
              </a:ext>
            </a:extLst>
          </p:cNvPr>
          <p:cNvSpPr>
            <a:spLocks noGrp="1"/>
          </p:cNvSpPr>
          <p:nvPr>
            <p:ph idx="1"/>
          </p:nvPr>
        </p:nvSpPr>
        <p:spPr>
          <a:xfrm>
            <a:off x="474945" y="433362"/>
            <a:ext cx="5010411" cy="4024424"/>
          </a:xfrm>
        </p:spPr>
        <p:txBody>
          <a:bodyPr vert="horz" lIns="91440" tIns="45720" rIns="91440" bIns="45720" rtlCol="0" anchor="t">
            <a:normAutofit/>
          </a:bodyPr>
          <a:lstStyle/>
          <a:p>
            <a:r>
              <a:rPr lang="es-ES" sz="2600" u="sng" dirty="0"/>
              <a:t>Introducción:</a:t>
            </a:r>
          </a:p>
          <a:p>
            <a:pPr marL="0" indent="0">
              <a:buNone/>
            </a:pPr>
            <a:r>
              <a:rPr lang="es-ES" dirty="0"/>
              <a:t>- Prototipo del </a:t>
            </a:r>
            <a:r>
              <a:rPr lang="es-ES" b="1" dirty="0"/>
              <a:t>monarca absoluto.</a:t>
            </a:r>
          </a:p>
          <a:p>
            <a:pPr marL="0" indent="0">
              <a:buNone/>
            </a:pPr>
            <a:r>
              <a:rPr lang="es-ES" dirty="0"/>
              <a:t>- Establece su corte en Madrid. </a:t>
            </a:r>
          </a:p>
          <a:p>
            <a:pPr marL="0" indent="0">
              <a:buNone/>
            </a:pPr>
            <a:r>
              <a:rPr lang="es-ES" dirty="0"/>
              <a:t>- Hereda el inmenso patrimonio de su padre, excepto el título de emperador. </a:t>
            </a:r>
          </a:p>
        </p:txBody>
      </p:sp>
      <p:sp>
        <p:nvSpPr>
          <p:cNvPr id="4" name="CuadroTexto 3">
            <a:extLst>
              <a:ext uri="{FF2B5EF4-FFF2-40B4-BE49-F238E27FC236}">
                <a16:creationId xmlns:a16="http://schemas.microsoft.com/office/drawing/2014/main" id="{D3764693-2C31-ECFA-B4B2-FF67237C57F1}"/>
              </a:ext>
            </a:extLst>
          </p:cNvPr>
          <p:cNvSpPr txBox="1"/>
          <p:nvPr/>
        </p:nvSpPr>
        <p:spPr>
          <a:xfrm>
            <a:off x="7257267" y="892480"/>
            <a:ext cx="405791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400" dirty="0"/>
              <a:t>- Impulsa la </a:t>
            </a:r>
            <a:r>
              <a:rPr lang="es-ES" sz="2400" b="1" dirty="0"/>
              <a:t>Contrarreforma</a:t>
            </a:r>
            <a:r>
              <a:rPr lang="es-ES" sz="2400" dirty="0"/>
              <a:t>.</a:t>
            </a:r>
          </a:p>
          <a:p>
            <a:endParaRPr lang="es-ES" sz="2400" dirty="0"/>
          </a:p>
          <a:p>
            <a:r>
              <a:rPr lang="es-ES" sz="2400" dirty="0"/>
              <a:t>- Sui imagen más negativa se da tras la </a:t>
            </a:r>
            <a:r>
              <a:rPr lang="es-ES" sz="2400" dirty="0" err="1"/>
              <a:t>transmición</a:t>
            </a:r>
            <a:r>
              <a:rPr lang="es-ES" sz="2400" dirty="0"/>
              <a:t> de la llamada ``</a:t>
            </a:r>
            <a:r>
              <a:rPr lang="es-ES" sz="2400" b="1" dirty="0"/>
              <a:t>Leyenda Negra</a:t>
            </a:r>
            <a:r>
              <a:rPr lang="es-ES" sz="2400" dirty="0"/>
              <a:t>´´</a:t>
            </a:r>
          </a:p>
        </p:txBody>
      </p:sp>
      <p:sp>
        <p:nvSpPr>
          <p:cNvPr id="5" name="Flecha: a la derecha 4">
            <a:extLst>
              <a:ext uri="{FF2B5EF4-FFF2-40B4-BE49-F238E27FC236}">
                <a16:creationId xmlns:a16="http://schemas.microsoft.com/office/drawing/2014/main" id="{828C4C54-DA4B-BCAC-EDA4-1862EA4B946D}"/>
              </a:ext>
            </a:extLst>
          </p:cNvPr>
          <p:cNvSpPr/>
          <p:nvPr/>
        </p:nvSpPr>
        <p:spPr>
          <a:xfrm>
            <a:off x="5603533" y="1753367"/>
            <a:ext cx="981205" cy="480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6" descr="Un castillo con un puente al fondo&#10;&#10;Descripción generada automáticamente">
            <a:extLst>
              <a:ext uri="{FF2B5EF4-FFF2-40B4-BE49-F238E27FC236}">
                <a16:creationId xmlns:a16="http://schemas.microsoft.com/office/drawing/2014/main" id="{540934C1-AB65-256C-AF0B-8D7B3FF8D8C9}"/>
              </a:ext>
            </a:extLst>
          </p:cNvPr>
          <p:cNvPicPr>
            <a:picLocks noChangeAspect="1"/>
          </p:cNvPicPr>
          <p:nvPr/>
        </p:nvPicPr>
        <p:blipFill>
          <a:blip r:embed="rId2"/>
          <a:stretch>
            <a:fillRect/>
          </a:stretch>
        </p:blipFill>
        <p:spPr>
          <a:xfrm>
            <a:off x="392482" y="3146266"/>
            <a:ext cx="5217091" cy="3227249"/>
          </a:xfrm>
          <a:prstGeom prst="rect">
            <a:avLst/>
          </a:prstGeom>
        </p:spPr>
      </p:pic>
      <p:pic>
        <p:nvPicPr>
          <p:cNvPr id="7" name="Imagen 7">
            <a:extLst>
              <a:ext uri="{FF2B5EF4-FFF2-40B4-BE49-F238E27FC236}">
                <a16:creationId xmlns:a16="http://schemas.microsoft.com/office/drawing/2014/main" id="{492D140E-C86C-BC0A-A934-538F688CD886}"/>
              </a:ext>
            </a:extLst>
          </p:cNvPr>
          <p:cNvPicPr>
            <a:picLocks noChangeAspect="1"/>
          </p:cNvPicPr>
          <p:nvPr/>
        </p:nvPicPr>
        <p:blipFill>
          <a:blip r:embed="rId3"/>
          <a:stretch>
            <a:fillRect/>
          </a:stretch>
        </p:blipFill>
        <p:spPr>
          <a:xfrm>
            <a:off x="6853825" y="2976068"/>
            <a:ext cx="4319391" cy="3567645"/>
          </a:xfrm>
          <a:prstGeom prst="rect">
            <a:avLst/>
          </a:prstGeom>
        </p:spPr>
      </p:pic>
    </p:spTree>
    <p:extLst>
      <p:ext uri="{BB962C8B-B14F-4D97-AF65-F5344CB8AC3E}">
        <p14:creationId xmlns:p14="http://schemas.microsoft.com/office/powerpoint/2010/main" val="2798820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A7BF732-6B34-B7B5-A8BA-8C8FB87D682C}"/>
              </a:ext>
            </a:extLst>
          </p:cNvPr>
          <p:cNvSpPr>
            <a:spLocks noGrp="1"/>
          </p:cNvSpPr>
          <p:nvPr>
            <p:ph idx="1"/>
          </p:nvPr>
        </p:nvSpPr>
        <p:spPr>
          <a:xfrm>
            <a:off x="255740" y="297664"/>
            <a:ext cx="9906000" cy="4024424"/>
          </a:xfrm>
        </p:spPr>
        <p:txBody>
          <a:bodyPr vert="horz" lIns="91440" tIns="45720" rIns="91440" bIns="45720" rtlCol="0" anchor="t">
            <a:noAutofit/>
          </a:bodyPr>
          <a:lstStyle/>
          <a:p>
            <a:r>
              <a:rPr lang="es-ES" sz="2000" b="1" dirty="0"/>
              <a:t>Política interior y exterior marcadas por las guerras:</a:t>
            </a:r>
            <a:r>
              <a:rPr lang="es-ES" sz="2000" dirty="0"/>
              <a:t> </a:t>
            </a:r>
          </a:p>
          <a:p>
            <a:pPr marL="0" indent="0">
              <a:buNone/>
            </a:pPr>
            <a:endParaRPr lang="es-ES" sz="2000" dirty="0"/>
          </a:p>
          <a:p>
            <a:pPr marL="0" indent="0">
              <a:buNone/>
            </a:pPr>
            <a:r>
              <a:rPr lang="es-ES" sz="2100" b="1" i="1" u="sng" dirty="0"/>
              <a:t>Interior: </a:t>
            </a:r>
          </a:p>
          <a:p>
            <a:pPr marL="0" indent="0">
              <a:buNone/>
            </a:pPr>
            <a:r>
              <a:rPr lang="es-ES" sz="2100" dirty="0"/>
              <a:t>- Graves problemas en </a:t>
            </a:r>
            <a:r>
              <a:rPr lang="es-ES" sz="2100" b="1" dirty="0"/>
              <a:t>Granada</a:t>
            </a:r>
            <a:r>
              <a:rPr lang="es-ES" sz="2100" dirty="0"/>
              <a:t>: Rebelión de las Alpujarras. Moriscos prácticamente aplastados. </a:t>
            </a:r>
          </a:p>
          <a:p>
            <a:pPr marL="0" indent="0">
              <a:buNone/>
            </a:pPr>
            <a:r>
              <a:rPr lang="es-ES" sz="2100" dirty="0"/>
              <a:t>- Alteraciones en Aragón a finales del XIV: Entrada de un ejército real permite controlar la situación.</a:t>
            </a:r>
          </a:p>
          <a:p>
            <a:pPr marL="0" indent="0">
              <a:buNone/>
            </a:pPr>
            <a:endParaRPr lang="es-ES" sz="2100" b="1" i="1" u="sng" dirty="0"/>
          </a:p>
          <a:p>
            <a:pPr marL="0" indent="0">
              <a:buNone/>
            </a:pPr>
            <a:r>
              <a:rPr lang="es-ES" sz="2100" b="1" i="1" u="sng" dirty="0"/>
              <a:t>Exterior: </a:t>
            </a:r>
            <a:endParaRPr lang="es-ES" sz="2100" dirty="0"/>
          </a:p>
          <a:p>
            <a:pPr marL="0" indent="0">
              <a:buNone/>
            </a:pPr>
            <a:r>
              <a:rPr lang="es-ES" sz="2100" dirty="0"/>
              <a:t>-</a:t>
            </a:r>
            <a:r>
              <a:rPr lang="es-ES" sz="2100" b="1" dirty="0"/>
              <a:t> Franceses:</a:t>
            </a:r>
            <a:r>
              <a:rPr lang="es-ES" sz="2100" dirty="0"/>
              <a:t> Derrota a estos en San Quintín (1557), largo periodo de paz con Francia.</a:t>
            </a:r>
          </a:p>
          <a:p>
            <a:pPr marL="0" indent="0">
              <a:buNone/>
            </a:pPr>
            <a:r>
              <a:rPr lang="es-ES" sz="2100" dirty="0"/>
              <a:t>- </a:t>
            </a:r>
            <a:r>
              <a:rPr lang="es-ES" sz="2100" b="1" dirty="0"/>
              <a:t>Turcos:</a:t>
            </a:r>
            <a:r>
              <a:rPr lang="es-ES" sz="2100" dirty="0"/>
              <a:t> La armada española y la veneciana vencían a los turcos en Lepanto (1571).</a:t>
            </a:r>
          </a:p>
          <a:p>
            <a:pPr marL="0" indent="0">
              <a:buNone/>
            </a:pPr>
            <a:r>
              <a:rPr lang="es-ES" sz="2100" dirty="0"/>
              <a:t>- </a:t>
            </a:r>
            <a:r>
              <a:rPr lang="es-ES" sz="2100" b="1" dirty="0"/>
              <a:t>Países Bajos: </a:t>
            </a:r>
            <a:r>
              <a:rPr lang="es-ES" sz="2100" dirty="0"/>
              <a:t>Se produce la división entre una zona norte (protestante) y el sur católico (Bélgica).</a:t>
            </a:r>
          </a:p>
          <a:p>
            <a:pPr marL="0" indent="0">
              <a:buNone/>
            </a:pPr>
            <a:r>
              <a:rPr lang="es-ES" sz="2100" dirty="0"/>
              <a:t>- </a:t>
            </a:r>
            <a:r>
              <a:rPr lang="es-ES" sz="2100" b="1" dirty="0"/>
              <a:t>Inglaterra:</a:t>
            </a:r>
            <a:r>
              <a:rPr lang="es-ES" sz="2100" dirty="0"/>
              <a:t> Se pierde a la Armada Invencible (1588).</a:t>
            </a:r>
          </a:p>
          <a:p>
            <a:pPr marL="0" indent="0">
              <a:buNone/>
            </a:pPr>
            <a:r>
              <a:rPr lang="es-ES" sz="2100" dirty="0"/>
              <a:t>- </a:t>
            </a:r>
            <a:r>
              <a:rPr lang="es-ES" sz="2100" b="1" dirty="0"/>
              <a:t>Portugal:</a:t>
            </a:r>
            <a:r>
              <a:rPr lang="es-ES" sz="2100" dirty="0"/>
              <a:t> Trono sin heredero, Felipe II hijo de Isabel de Portugal hizo valer sus derechos y derrota al ejército portugués. Se anexiona Portugal. </a:t>
            </a:r>
          </a:p>
        </p:txBody>
      </p:sp>
    </p:spTree>
    <p:extLst>
      <p:ext uri="{BB962C8B-B14F-4D97-AF65-F5344CB8AC3E}">
        <p14:creationId xmlns:p14="http://schemas.microsoft.com/office/powerpoint/2010/main" val="402937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32BA56-C09A-193A-1825-4948BAE066FE}"/>
              </a:ext>
            </a:extLst>
          </p:cNvPr>
          <p:cNvSpPr>
            <a:spLocks noGrp="1"/>
          </p:cNvSpPr>
          <p:nvPr>
            <p:ph type="title"/>
          </p:nvPr>
        </p:nvSpPr>
        <p:spPr>
          <a:xfrm>
            <a:off x="320842" y="142375"/>
            <a:ext cx="10557710" cy="1382156"/>
          </a:xfrm>
        </p:spPr>
        <p:txBody>
          <a:bodyPr>
            <a:normAutofit/>
          </a:bodyPr>
          <a:lstStyle/>
          <a:p>
            <a:r>
              <a:rPr lang="es-ES" sz="3000" b="1" dirty="0"/>
              <a:t>Modelo político de los </a:t>
            </a:r>
            <a:r>
              <a:rPr lang="es-ES" sz="3000" b="1" dirty="0" err="1"/>
              <a:t>austrias</a:t>
            </a:r>
            <a:r>
              <a:rPr lang="es-ES" sz="3000" b="1" dirty="0"/>
              <a:t> y organización de américa. </a:t>
            </a:r>
          </a:p>
        </p:txBody>
      </p:sp>
      <p:sp>
        <p:nvSpPr>
          <p:cNvPr id="3" name="Marcador de contenido 2">
            <a:extLst>
              <a:ext uri="{FF2B5EF4-FFF2-40B4-BE49-F238E27FC236}">
                <a16:creationId xmlns:a16="http://schemas.microsoft.com/office/drawing/2014/main" id="{87B4DB5A-BA25-2C61-D8A9-C1BF67FE78A9}"/>
              </a:ext>
            </a:extLst>
          </p:cNvPr>
          <p:cNvSpPr>
            <a:spLocks noGrp="1"/>
          </p:cNvSpPr>
          <p:nvPr>
            <p:ph idx="1"/>
          </p:nvPr>
        </p:nvSpPr>
        <p:spPr>
          <a:xfrm>
            <a:off x="551447" y="1468133"/>
            <a:ext cx="10487526" cy="4024424"/>
          </a:xfrm>
        </p:spPr>
        <p:txBody>
          <a:bodyPr vert="horz" lIns="91440" tIns="45720" rIns="91440" bIns="45720" rtlCol="0" anchor="t">
            <a:noAutofit/>
          </a:bodyPr>
          <a:lstStyle/>
          <a:p>
            <a:r>
              <a:rPr lang="es-ES" sz="2200" dirty="0"/>
              <a:t>Modelo de organización política heredado de los Reyes Católicos. </a:t>
            </a:r>
          </a:p>
          <a:p>
            <a:pPr marL="0" indent="0">
              <a:buNone/>
            </a:pPr>
            <a:r>
              <a:rPr lang="es-ES" sz="2200" dirty="0"/>
              <a:t>- La situación cambia en la segunda mitad del XVI: reyes más sedentarios. </a:t>
            </a:r>
          </a:p>
          <a:p>
            <a:pPr marL="0" indent="0">
              <a:buNone/>
            </a:pPr>
            <a:r>
              <a:rPr lang="es-ES" sz="2200" dirty="0"/>
              <a:t>- Instituciones más complejas al igual que la burocracia:</a:t>
            </a:r>
          </a:p>
          <a:p>
            <a:pPr marL="342900" indent="-342900">
              <a:buFont typeface="Wingdings" panose="020B0604020202020204" pitchFamily="34" charset="0"/>
              <a:buChar char="q"/>
            </a:pPr>
            <a:r>
              <a:rPr lang="es-ES" sz="2200" dirty="0"/>
              <a:t>Se consolida el sistema de gobierno por consejos: Carlos I crea el consejo de Estado.</a:t>
            </a:r>
          </a:p>
          <a:p>
            <a:pPr marL="342900" indent="-342900">
              <a:buFont typeface="Wingdings" panose="020B0604020202020204" pitchFamily="34" charset="0"/>
              <a:buChar char="q"/>
            </a:pPr>
            <a:r>
              <a:rPr lang="es-ES" sz="2200" dirty="0"/>
              <a:t>Aumenta el poder de los secretarios del rey. </a:t>
            </a:r>
          </a:p>
          <a:p>
            <a:pPr marL="342900" indent="-342900">
              <a:buFont typeface="Wingdings" panose="020B0604020202020204" pitchFamily="34" charset="0"/>
              <a:buChar char="q"/>
            </a:pPr>
            <a:r>
              <a:rPr lang="es-ES" sz="2200" dirty="0"/>
              <a:t>Se mantuvo la delegación del poder en virreyes y gobernadores en los territorios en los que el monarca estaba ausente durante largos periodos de tiempo. </a:t>
            </a:r>
          </a:p>
          <a:p>
            <a:pPr marL="342900" indent="-342900">
              <a:buFont typeface="Wingdings" panose="020B0604020202020204" pitchFamily="34" charset="0"/>
              <a:buChar char="q"/>
            </a:pPr>
            <a:r>
              <a:rPr lang="es-ES" sz="2200" dirty="0"/>
              <a:t>Financiación: Los ingresos crecieron de manera notable, pero no cubría los gastos, sobre todo los militares. </a:t>
            </a:r>
          </a:p>
          <a:p>
            <a:pPr marL="0" indent="0">
              <a:buNone/>
            </a:pPr>
            <a:endParaRPr lang="es-ES" sz="2200" dirty="0"/>
          </a:p>
          <a:p>
            <a:pPr marL="0" indent="0">
              <a:buNone/>
            </a:pPr>
            <a:r>
              <a:rPr lang="es-ES" sz="2200" b="1" dirty="0"/>
              <a:t>Importante:</a:t>
            </a:r>
            <a:r>
              <a:rPr lang="es-ES" sz="2200" dirty="0"/>
              <a:t> El déficit se cubría recurriendo al crédito y al préstamo. En diversas ocasiones la monarquía queda en bancarrota y se producía una suspensión de pagos. </a:t>
            </a:r>
          </a:p>
        </p:txBody>
      </p:sp>
    </p:spTree>
    <p:extLst>
      <p:ext uri="{BB962C8B-B14F-4D97-AF65-F5344CB8AC3E}">
        <p14:creationId xmlns:p14="http://schemas.microsoft.com/office/powerpoint/2010/main" val="3984654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8CCAB6B-9695-2A58-1007-2158EE82E5B9}"/>
              </a:ext>
            </a:extLst>
          </p:cNvPr>
          <p:cNvSpPr>
            <a:spLocks noGrp="1"/>
          </p:cNvSpPr>
          <p:nvPr>
            <p:ph idx="1"/>
          </p:nvPr>
        </p:nvSpPr>
        <p:spPr>
          <a:xfrm>
            <a:off x="250658" y="164712"/>
            <a:ext cx="10918657" cy="4024424"/>
          </a:xfrm>
        </p:spPr>
        <p:txBody>
          <a:bodyPr vert="horz" lIns="91440" tIns="45720" rIns="91440" bIns="45720" rtlCol="0" anchor="t">
            <a:noAutofit/>
          </a:bodyPr>
          <a:lstStyle/>
          <a:p>
            <a:r>
              <a:rPr lang="es-ES" sz="1900" b="1" dirty="0"/>
              <a:t>Gobierno y administración de América: </a:t>
            </a:r>
          </a:p>
          <a:p>
            <a:pPr marL="0" indent="0">
              <a:buNone/>
            </a:pPr>
            <a:r>
              <a:rPr lang="es-ES" sz="1900" dirty="0"/>
              <a:t>- La conquista de América fue privada. </a:t>
            </a:r>
          </a:p>
          <a:p>
            <a:pPr marL="0" indent="0">
              <a:buNone/>
            </a:pPr>
            <a:r>
              <a:rPr lang="es-ES" sz="1900" dirty="0"/>
              <a:t>- Protagonistas: figuras ambiciosas, pero en nombre del rey mediante capitulaciones. </a:t>
            </a:r>
          </a:p>
          <a:p>
            <a:pPr marL="0" indent="0">
              <a:buNone/>
            </a:pPr>
            <a:r>
              <a:rPr lang="es-ES" sz="1900" dirty="0"/>
              <a:t>- Tras la conquista el máximo órgano de poder fue el Consejo de Indias. </a:t>
            </a:r>
          </a:p>
          <a:p>
            <a:pPr marL="0" indent="0">
              <a:buNone/>
            </a:pPr>
            <a:r>
              <a:rPr lang="es-ES" sz="1900" b="1" dirty="0"/>
              <a:t>Organización de América: </a:t>
            </a:r>
          </a:p>
          <a:p>
            <a:pPr marL="0" indent="0">
              <a:buNone/>
            </a:pPr>
            <a:r>
              <a:rPr lang="es-ES" sz="1900" dirty="0"/>
              <a:t>- Dividida en dos virreinatos (Nueva España y Perú). </a:t>
            </a:r>
          </a:p>
          <a:p>
            <a:pPr marL="0" indent="0">
              <a:buNone/>
            </a:pPr>
            <a:r>
              <a:rPr lang="es-ES" sz="1900" dirty="0"/>
              <a:t>- Justicia: Audiencias. </a:t>
            </a:r>
          </a:p>
          <a:p>
            <a:pPr marL="0" indent="0">
              <a:buNone/>
            </a:pPr>
            <a:r>
              <a:rPr lang="es-ES" sz="1900" dirty="0"/>
              <a:t>- El comercio fue monopolio de Castilla mediante la Casa de Contratación de Sevilla. </a:t>
            </a:r>
          </a:p>
          <a:p>
            <a:pPr marL="0" indent="0">
              <a:buNone/>
            </a:pPr>
            <a:r>
              <a:rPr lang="es-ES" sz="1900" dirty="0"/>
              <a:t>- La mayor riqueza para los colonos eran los Indios: Establecimiento del sistema de encomiendas. </a:t>
            </a:r>
          </a:p>
          <a:p>
            <a:pPr marL="0" indent="0">
              <a:buNone/>
            </a:pPr>
            <a:endParaRPr lang="es-ES" sz="1900" dirty="0"/>
          </a:p>
          <a:p>
            <a:pPr marL="0" indent="0">
              <a:buNone/>
            </a:pPr>
            <a:r>
              <a:rPr lang="es-ES" sz="1900" dirty="0"/>
              <a:t>¿Qué consecuencia tuvo para los nativos? </a:t>
            </a:r>
          </a:p>
          <a:p>
            <a:pPr marL="0" indent="0">
              <a:buNone/>
            </a:pPr>
            <a:r>
              <a:rPr lang="es-ES" sz="1900" dirty="0"/>
              <a:t>- Negativas, ya que desaparecieron sus imperio, su cultura acabó adoptando la castellana, sufrieron un descenso demográfico y vivieron bajo un sistema de castas. </a:t>
            </a:r>
          </a:p>
          <a:p>
            <a:pPr marL="0" indent="0">
              <a:buNone/>
            </a:pPr>
            <a:endParaRPr lang="es-ES" sz="1900" dirty="0"/>
          </a:p>
          <a:p>
            <a:pPr marL="0" indent="0">
              <a:buNone/>
            </a:pPr>
            <a:r>
              <a:rPr lang="es-ES" sz="1900" dirty="0"/>
              <a:t>¿Qué consecuencia tuvo para Europa?</a:t>
            </a:r>
          </a:p>
          <a:p>
            <a:pPr marL="0" indent="0">
              <a:buNone/>
            </a:pPr>
            <a:r>
              <a:rPr lang="es-ES" sz="2000" dirty="0"/>
              <a:t>- Positivas: llegada de nuevos productos (maíz, patata), impulsó diversas ciencias y permitió la creación de Imperios.</a:t>
            </a:r>
          </a:p>
        </p:txBody>
      </p:sp>
    </p:spTree>
    <p:extLst>
      <p:ext uri="{BB962C8B-B14F-4D97-AF65-F5344CB8AC3E}">
        <p14:creationId xmlns:p14="http://schemas.microsoft.com/office/powerpoint/2010/main" val="220895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EA3B6404-C37D-4FE3-8124-9FC5ECE56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C64A9919-C77B-4DEE-B7F8-B9A289E9E6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7289975" cy="133894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F67B5ED5-2C08-4519-B88A-E933BAA84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27850"/>
            <a:ext cx="12192000" cy="20540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327AF4D-A084-7FEA-8392-8CDD71A43CCF}"/>
              </a:ext>
            </a:extLst>
          </p:cNvPr>
          <p:cNvSpPr>
            <a:spLocks noGrp="1"/>
          </p:cNvSpPr>
          <p:nvPr>
            <p:ph type="title"/>
          </p:nvPr>
        </p:nvSpPr>
        <p:spPr>
          <a:xfrm>
            <a:off x="1034143" y="5234529"/>
            <a:ext cx="10102920" cy="675417"/>
          </a:xfrm>
        </p:spPr>
        <p:txBody>
          <a:bodyPr vert="horz" lIns="91440" tIns="45720" rIns="91440" bIns="45720" rtlCol="0" anchor="b">
            <a:normAutofit/>
          </a:bodyPr>
          <a:lstStyle/>
          <a:p>
            <a:pPr algn="ctr"/>
            <a:r>
              <a:rPr lang="en-US" sz="2800" b="1"/>
              <a:t>La crisis del siglo xvii. Los austrias menores.</a:t>
            </a:r>
          </a:p>
        </p:txBody>
      </p:sp>
      <p:cxnSp>
        <p:nvCxnSpPr>
          <p:cNvPr id="29" name="Straight Connector 28">
            <a:extLst>
              <a:ext uri="{FF2B5EF4-FFF2-40B4-BE49-F238E27FC236}">
                <a16:creationId xmlns:a16="http://schemas.microsoft.com/office/drawing/2014/main" id="{4BB9CE4F-048D-4320-B7EF-E5AEA4020C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60990" y="0"/>
            <a:ext cx="863010" cy="485029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17DE3F0-E5A7-4C2D-927E-5663808678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632375"/>
            <a:ext cx="3875314" cy="11954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E9EA87C-793F-4321-A0BC-4DB860289D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763624" y="1392865"/>
            <a:ext cx="1428376" cy="345743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EE00FC4-5601-4185-8A23-E15BD4D7B4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367404" y="0"/>
            <a:ext cx="1824596" cy="433891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Imagen 4">
            <a:extLst>
              <a:ext uri="{FF2B5EF4-FFF2-40B4-BE49-F238E27FC236}">
                <a16:creationId xmlns:a16="http://schemas.microsoft.com/office/drawing/2014/main" id="{7910268A-3E87-6DEA-B1CC-E197B9AF2BB2}"/>
              </a:ext>
            </a:extLst>
          </p:cNvPr>
          <p:cNvPicPr>
            <a:picLocks noGrp="1" noChangeAspect="1"/>
          </p:cNvPicPr>
          <p:nvPr>
            <p:ph idx="1"/>
          </p:nvPr>
        </p:nvPicPr>
        <p:blipFill>
          <a:blip r:embed="rId2"/>
          <a:stretch>
            <a:fillRect/>
          </a:stretch>
        </p:blipFill>
        <p:spPr>
          <a:xfrm>
            <a:off x="2598236" y="533400"/>
            <a:ext cx="6995527" cy="3721025"/>
          </a:xfrm>
          <a:prstGeom prst="rect">
            <a:avLst/>
          </a:prstGeom>
        </p:spPr>
      </p:pic>
    </p:spTree>
    <p:extLst>
      <p:ext uri="{BB962C8B-B14F-4D97-AF65-F5344CB8AC3E}">
        <p14:creationId xmlns:p14="http://schemas.microsoft.com/office/powerpoint/2010/main" val="3507175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9330EDF-A4A7-C928-6AD6-947CA0EE46CF}"/>
              </a:ext>
            </a:extLst>
          </p:cNvPr>
          <p:cNvSpPr>
            <a:spLocks noGrp="1"/>
          </p:cNvSpPr>
          <p:nvPr>
            <p:ph idx="1"/>
          </p:nvPr>
        </p:nvSpPr>
        <p:spPr>
          <a:xfrm>
            <a:off x="481263" y="485554"/>
            <a:ext cx="9906000" cy="4024424"/>
          </a:xfrm>
        </p:spPr>
        <p:txBody>
          <a:bodyPr vert="horz" lIns="91440" tIns="45720" rIns="91440" bIns="45720" rtlCol="0" anchor="t">
            <a:noAutofit/>
          </a:bodyPr>
          <a:lstStyle/>
          <a:p>
            <a:r>
              <a:rPr lang="es-ES" sz="2200" dirty="0"/>
              <a:t>Durante el siglo XVII se produce una gran crisis a todos los niveles (demográfica, económica y social), provocando un gran malestar entre la población y una inestabilidad política que afecta de lleno a la monarquía. </a:t>
            </a:r>
          </a:p>
          <a:p>
            <a:r>
              <a:rPr lang="es-ES" sz="2200" b="1" dirty="0"/>
              <a:t>Factores: </a:t>
            </a:r>
          </a:p>
          <a:p>
            <a:pPr marL="0" indent="0">
              <a:buNone/>
            </a:pPr>
            <a:r>
              <a:rPr lang="es-ES" sz="2200" dirty="0"/>
              <a:t>- Sucesivas crisis de subsistencia. </a:t>
            </a:r>
          </a:p>
          <a:p>
            <a:pPr marL="0" indent="0">
              <a:buNone/>
            </a:pPr>
            <a:r>
              <a:rPr lang="es-ES" sz="2200" dirty="0"/>
              <a:t>- Las epidemias. </a:t>
            </a:r>
          </a:p>
          <a:p>
            <a:pPr marL="0" indent="0">
              <a:buNone/>
            </a:pPr>
            <a:r>
              <a:rPr lang="es-ES" sz="2200" dirty="0"/>
              <a:t>- Las guerras. </a:t>
            </a:r>
          </a:p>
          <a:p>
            <a:pPr marL="0" indent="0">
              <a:buNone/>
            </a:pPr>
            <a:r>
              <a:rPr lang="es-ES" sz="2200" dirty="0"/>
              <a:t>-  Emigración a América, afecta de manera importante a las regiones de Andalucía y Castilla. </a:t>
            </a:r>
          </a:p>
          <a:p>
            <a:pPr marL="0" indent="0">
              <a:buNone/>
            </a:pPr>
            <a:r>
              <a:rPr lang="es-ES" sz="2200" dirty="0"/>
              <a:t>¿Cuál es la situación del sector agrícola y ganadero?</a:t>
            </a:r>
          </a:p>
          <a:p>
            <a:pPr marL="0" indent="0">
              <a:buNone/>
            </a:pPr>
            <a:r>
              <a:rPr lang="es-ES" sz="2200" dirty="0"/>
              <a:t>- La producción agrícola disminuyó, sobre todo en Castilla.</a:t>
            </a:r>
          </a:p>
          <a:p>
            <a:pPr marL="0" indent="0">
              <a:buNone/>
            </a:pPr>
            <a:r>
              <a:rPr lang="es-ES" sz="2200" dirty="0"/>
              <a:t>- La exportación de lana siguió siendo la más rentable aunque se resiente. </a:t>
            </a:r>
          </a:p>
          <a:p>
            <a:pPr marL="0" indent="0">
              <a:buNone/>
            </a:pPr>
            <a:endParaRPr lang="es-ES" dirty="0"/>
          </a:p>
        </p:txBody>
      </p:sp>
      <p:sp>
        <p:nvSpPr>
          <p:cNvPr id="4" name="CuadroTexto 3">
            <a:extLst>
              <a:ext uri="{FF2B5EF4-FFF2-40B4-BE49-F238E27FC236}">
                <a16:creationId xmlns:a16="http://schemas.microsoft.com/office/drawing/2014/main" id="{73173A2B-CF39-8485-37A6-DF43F7283F63}"/>
              </a:ext>
            </a:extLst>
          </p:cNvPr>
          <p:cNvSpPr txBox="1"/>
          <p:nvPr/>
        </p:nvSpPr>
        <p:spPr>
          <a:xfrm>
            <a:off x="551447" y="5564605"/>
            <a:ext cx="907381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dirty="0"/>
              <a:t>En cuanto a la industria y el comercio solo las élites sociales tenían acceso a una artesanía de calidad. </a:t>
            </a:r>
          </a:p>
        </p:txBody>
      </p:sp>
    </p:spTree>
    <p:extLst>
      <p:ext uri="{BB962C8B-B14F-4D97-AF65-F5344CB8AC3E}">
        <p14:creationId xmlns:p14="http://schemas.microsoft.com/office/powerpoint/2010/main" val="3809054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FB0A63C-3DB3-D650-10F1-81AA4CC38296}"/>
              </a:ext>
            </a:extLst>
          </p:cNvPr>
          <p:cNvSpPr>
            <a:spLocks noGrp="1"/>
          </p:cNvSpPr>
          <p:nvPr>
            <p:ph idx="1"/>
          </p:nvPr>
        </p:nvSpPr>
        <p:spPr>
          <a:xfrm>
            <a:off x="681790" y="525659"/>
            <a:ext cx="9464842" cy="4024424"/>
          </a:xfrm>
        </p:spPr>
        <p:txBody>
          <a:bodyPr vert="horz" lIns="91440" tIns="45720" rIns="91440" bIns="45720" rtlCol="0" anchor="t">
            <a:normAutofit/>
          </a:bodyPr>
          <a:lstStyle/>
          <a:p>
            <a:r>
              <a:rPr lang="es-ES" b="1" dirty="0"/>
              <a:t>La sociedad: </a:t>
            </a:r>
            <a:r>
              <a:rPr lang="es-ES" dirty="0"/>
              <a:t>seguía siendo estamental con dos estamentos privilegiados (clero y nobleza) y el tercer estamento que producía y trabajaba. </a:t>
            </a:r>
          </a:p>
          <a:p>
            <a:pPr marL="0" indent="0">
              <a:buNone/>
            </a:pPr>
            <a:endParaRPr lang="es-ES" dirty="0"/>
          </a:p>
          <a:p>
            <a:r>
              <a:rPr lang="es-ES" b="1" dirty="0"/>
              <a:t>Gobierno: </a:t>
            </a:r>
            <a:r>
              <a:rPr lang="es-ES" dirty="0"/>
              <a:t>Nueva etapa en la que los reyes Felipe III, Felipe IV y Carlos II renunciaron a ejercer personalmente las tareas de gobierno. Pasa a manos de ministros omnipotentes, los válidos. </a:t>
            </a:r>
          </a:p>
          <a:p>
            <a:pPr marL="0" indent="0">
              <a:buNone/>
            </a:pPr>
            <a:r>
              <a:rPr lang="es-ES" dirty="0"/>
              <a:t>- Gran inestabilidad debido a la corrupción y a la ineficacia de la administración de la corona. </a:t>
            </a:r>
          </a:p>
        </p:txBody>
      </p:sp>
      <p:pic>
        <p:nvPicPr>
          <p:cNvPr id="4" name="Imagen 4">
            <a:extLst>
              <a:ext uri="{FF2B5EF4-FFF2-40B4-BE49-F238E27FC236}">
                <a16:creationId xmlns:a16="http://schemas.microsoft.com/office/drawing/2014/main" id="{5A6D210D-46EE-E511-0471-230311B9B07D}"/>
              </a:ext>
            </a:extLst>
          </p:cNvPr>
          <p:cNvPicPr>
            <a:picLocks noChangeAspect="1"/>
          </p:cNvPicPr>
          <p:nvPr/>
        </p:nvPicPr>
        <p:blipFill>
          <a:blip r:embed="rId2"/>
          <a:stretch>
            <a:fillRect/>
          </a:stretch>
        </p:blipFill>
        <p:spPr>
          <a:xfrm>
            <a:off x="3250531" y="3702021"/>
            <a:ext cx="5450305" cy="3063433"/>
          </a:xfrm>
          <a:prstGeom prst="rect">
            <a:avLst/>
          </a:prstGeom>
        </p:spPr>
      </p:pic>
    </p:spTree>
    <p:extLst>
      <p:ext uri="{BB962C8B-B14F-4D97-AF65-F5344CB8AC3E}">
        <p14:creationId xmlns:p14="http://schemas.microsoft.com/office/powerpoint/2010/main" val="3776792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B8092E2-D77A-4CE6-BB2D-626978445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2CD835-4B0F-45D6-9B85-B049A1005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216FFB0-E9E9-291B-B748-1573E836C977}"/>
              </a:ext>
            </a:extLst>
          </p:cNvPr>
          <p:cNvSpPr>
            <a:spLocks noGrp="1"/>
          </p:cNvSpPr>
          <p:nvPr>
            <p:ph type="title"/>
          </p:nvPr>
        </p:nvSpPr>
        <p:spPr>
          <a:xfrm>
            <a:off x="1129553" y="511309"/>
            <a:ext cx="9577116" cy="1221957"/>
          </a:xfrm>
        </p:spPr>
        <p:txBody>
          <a:bodyPr anchor="ctr">
            <a:normAutofit/>
          </a:bodyPr>
          <a:lstStyle/>
          <a:p>
            <a:r>
              <a:rPr lang="es-ES" sz="3400" b="1"/>
              <a:t>1. los reyes católicos y la construcción del estado moderno.</a:t>
            </a:r>
          </a:p>
        </p:txBody>
      </p:sp>
      <p:cxnSp>
        <p:nvCxnSpPr>
          <p:cNvPr id="13" name="Straight Connector 12">
            <a:extLst>
              <a:ext uri="{FF2B5EF4-FFF2-40B4-BE49-F238E27FC236}">
                <a16:creationId xmlns:a16="http://schemas.microsoft.com/office/drawing/2014/main" id="{7971A1EC-5980-40B2-973F-0D3D6630DB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049A56-C4C2-4C0F-9F4F-D0E34391D9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D02BE56-7EB5-4E62-B6E2-1C49E470A9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5076D9B1-F04D-20D4-7CA8-4C0D272335D8}"/>
              </a:ext>
            </a:extLst>
          </p:cNvPr>
          <p:cNvSpPr>
            <a:spLocks noGrp="1"/>
          </p:cNvSpPr>
          <p:nvPr>
            <p:ph idx="1"/>
          </p:nvPr>
        </p:nvSpPr>
        <p:spPr>
          <a:xfrm>
            <a:off x="1129553" y="2420471"/>
            <a:ext cx="5479065" cy="3884410"/>
          </a:xfrm>
        </p:spPr>
        <p:txBody>
          <a:bodyPr vert="horz" lIns="91440" tIns="45720" rIns="91440" bIns="45720" rtlCol="0" anchor="ctr">
            <a:normAutofit/>
          </a:bodyPr>
          <a:lstStyle/>
          <a:p>
            <a:r>
              <a:rPr lang="es-ES" dirty="0"/>
              <a:t>La unión dinástica. </a:t>
            </a:r>
          </a:p>
          <a:p>
            <a:pPr marL="0" indent="0">
              <a:buNone/>
            </a:pPr>
            <a:r>
              <a:rPr lang="es-ES" dirty="0"/>
              <a:t>- Príncipes herederos de Castilla y Aragón, Isabel y Fernando se casaron en 1469.</a:t>
            </a:r>
          </a:p>
          <a:p>
            <a:pPr marL="0" indent="0">
              <a:buNone/>
            </a:pPr>
            <a:r>
              <a:rPr lang="es-ES" dirty="0"/>
              <a:t>- Ambas coronas comparten monarca, aparición del lema de los reyes: ``Tanto Monta´´.</a:t>
            </a:r>
          </a:p>
          <a:p>
            <a:pPr marL="0" indent="0">
              <a:buNone/>
            </a:pPr>
            <a:r>
              <a:rPr lang="es-ES" dirty="0"/>
              <a:t>- No es un estado unitario y centralista, sino una simple unión dinástica que da lugar a un estado confederal, la Monarquía Hispánica.</a:t>
            </a:r>
          </a:p>
        </p:txBody>
      </p:sp>
      <p:pic>
        <p:nvPicPr>
          <p:cNvPr id="4" name="Imagen 4" descr="Texto&#10;&#10;Descripción generada automáticamente">
            <a:extLst>
              <a:ext uri="{FF2B5EF4-FFF2-40B4-BE49-F238E27FC236}">
                <a16:creationId xmlns:a16="http://schemas.microsoft.com/office/drawing/2014/main" id="{A8EC1C1C-30AA-D0EB-6F28-9E2E8A71A0A7}"/>
              </a:ext>
            </a:extLst>
          </p:cNvPr>
          <p:cNvPicPr>
            <a:picLocks noChangeAspect="1"/>
          </p:cNvPicPr>
          <p:nvPr/>
        </p:nvPicPr>
        <p:blipFill rotWithShape="1">
          <a:blip r:embed="rId2"/>
          <a:srcRect l="18845" r="18346" b="1"/>
          <a:stretch/>
        </p:blipFill>
        <p:spPr>
          <a:xfrm>
            <a:off x="7225552" y="1995117"/>
            <a:ext cx="4966447" cy="4862884"/>
          </a:xfrm>
          <a:prstGeom prst="rect">
            <a:avLst/>
          </a:prstGeom>
        </p:spPr>
      </p:pic>
      <p:cxnSp>
        <p:nvCxnSpPr>
          <p:cNvPr id="19" name="Straight Connector 18">
            <a:extLst>
              <a:ext uri="{FF2B5EF4-FFF2-40B4-BE49-F238E27FC236}">
                <a16:creationId xmlns:a16="http://schemas.microsoft.com/office/drawing/2014/main" id="{C4595B06-EDA5-4E45-BED4-7891E7E0C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79C9A5D-F572-476A-99A9-700077150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9592DA5-68A4-46A6-90EA-F0304FF8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6901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AD8C2B-9FEE-1996-2780-974AD2F4E446}"/>
              </a:ext>
            </a:extLst>
          </p:cNvPr>
          <p:cNvSpPr>
            <a:spLocks noGrp="1"/>
          </p:cNvSpPr>
          <p:nvPr>
            <p:ph type="title"/>
          </p:nvPr>
        </p:nvSpPr>
        <p:spPr>
          <a:xfrm>
            <a:off x="270710" y="-138362"/>
            <a:ext cx="9906000" cy="1382156"/>
          </a:xfrm>
        </p:spPr>
        <p:txBody>
          <a:bodyPr/>
          <a:lstStyle/>
          <a:p>
            <a:r>
              <a:rPr lang="es-ES" sz="3000" b="1" dirty="0"/>
              <a:t>Felipe III (1598-1621) y el duque de </a:t>
            </a:r>
            <a:r>
              <a:rPr lang="es-ES" sz="3000" b="1" dirty="0" err="1"/>
              <a:t>lerma</a:t>
            </a:r>
            <a:r>
              <a:rPr lang="es-ES" sz="3000" b="1" dirty="0"/>
              <a:t>.</a:t>
            </a:r>
          </a:p>
        </p:txBody>
      </p:sp>
      <p:pic>
        <p:nvPicPr>
          <p:cNvPr id="4" name="Imagen 4">
            <a:extLst>
              <a:ext uri="{FF2B5EF4-FFF2-40B4-BE49-F238E27FC236}">
                <a16:creationId xmlns:a16="http://schemas.microsoft.com/office/drawing/2014/main" id="{8B9361D7-E47C-C951-F513-1B28E215F30D}"/>
              </a:ext>
            </a:extLst>
          </p:cNvPr>
          <p:cNvPicPr>
            <a:picLocks noChangeAspect="1"/>
          </p:cNvPicPr>
          <p:nvPr/>
        </p:nvPicPr>
        <p:blipFill>
          <a:blip r:embed="rId2"/>
          <a:stretch>
            <a:fillRect/>
          </a:stretch>
        </p:blipFill>
        <p:spPr>
          <a:xfrm>
            <a:off x="272716" y="938463"/>
            <a:ext cx="4106778" cy="2053389"/>
          </a:xfrm>
          <a:prstGeom prst="rect">
            <a:avLst/>
          </a:prstGeom>
        </p:spPr>
      </p:pic>
      <p:sp>
        <p:nvSpPr>
          <p:cNvPr id="5" name="Flecha: a la derecha 4">
            <a:extLst>
              <a:ext uri="{FF2B5EF4-FFF2-40B4-BE49-F238E27FC236}">
                <a16:creationId xmlns:a16="http://schemas.microsoft.com/office/drawing/2014/main" id="{058DB002-BEEE-0535-C62F-9C5A8B0D4781}"/>
              </a:ext>
            </a:extLst>
          </p:cNvPr>
          <p:cNvSpPr/>
          <p:nvPr/>
        </p:nvSpPr>
        <p:spPr>
          <a:xfrm>
            <a:off x="4844796" y="1722841"/>
            <a:ext cx="982578" cy="481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i="1"/>
          </a:p>
        </p:txBody>
      </p:sp>
      <p:sp>
        <p:nvSpPr>
          <p:cNvPr id="6" name="CuadroTexto 5">
            <a:extLst>
              <a:ext uri="{FF2B5EF4-FFF2-40B4-BE49-F238E27FC236}">
                <a16:creationId xmlns:a16="http://schemas.microsoft.com/office/drawing/2014/main" id="{83A7A5EC-0C25-5893-4C88-5840F5312BC4}"/>
              </a:ext>
            </a:extLst>
          </p:cNvPr>
          <p:cNvSpPr txBox="1"/>
          <p:nvPr/>
        </p:nvSpPr>
        <p:spPr>
          <a:xfrm>
            <a:off x="6030828" y="1438776"/>
            <a:ext cx="4148388" cy="1061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100" dirty="0"/>
              <a:t>Dificultades financieras de la monarquía llevan a buscar la paz con los protestantes de Inglaterra y Holanda.</a:t>
            </a:r>
          </a:p>
        </p:txBody>
      </p:sp>
      <p:sp>
        <p:nvSpPr>
          <p:cNvPr id="7" name="Flecha: a la derecha 6">
            <a:extLst>
              <a:ext uri="{FF2B5EF4-FFF2-40B4-BE49-F238E27FC236}">
                <a16:creationId xmlns:a16="http://schemas.microsoft.com/office/drawing/2014/main" id="{07C634DB-927A-52EA-2C62-DC1114CA904F}"/>
              </a:ext>
            </a:extLst>
          </p:cNvPr>
          <p:cNvSpPr/>
          <p:nvPr/>
        </p:nvSpPr>
        <p:spPr>
          <a:xfrm rot="5400000">
            <a:off x="1851940" y="3221775"/>
            <a:ext cx="671763" cy="4010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i="1"/>
          </a:p>
        </p:txBody>
      </p:sp>
      <p:pic>
        <p:nvPicPr>
          <p:cNvPr id="8" name="Imagen 8" descr="Imagen que contiene Texto&#10;&#10;Descripción generada automáticamente">
            <a:extLst>
              <a:ext uri="{FF2B5EF4-FFF2-40B4-BE49-F238E27FC236}">
                <a16:creationId xmlns:a16="http://schemas.microsoft.com/office/drawing/2014/main" id="{CBD80305-CB09-1C0F-9D85-EE4A28E0BCB5}"/>
              </a:ext>
            </a:extLst>
          </p:cNvPr>
          <p:cNvPicPr>
            <a:picLocks noChangeAspect="1"/>
          </p:cNvPicPr>
          <p:nvPr/>
        </p:nvPicPr>
        <p:blipFill>
          <a:blip r:embed="rId3"/>
          <a:stretch>
            <a:fillRect/>
          </a:stretch>
        </p:blipFill>
        <p:spPr>
          <a:xfrm>
            <a:off x="393032" y="3805431"/>
            <a:ext cx="3986463" cy="2976927"/>
          </a:xfrm>
          <a:prstGeom prst="rect">
            <a:avLst/>
          </a:prstGeom>
        </p:spPr>
      </p:pic>
      <p:sp>
        <p:nvSpPr>
          <p:cNvPr id="9" name="CuadroTexto 8">
            <a:extLst>
              <a:ext uri="{FF2B5EF4-FFF2-40B4-BE49-F238E27FC236}">
                <a16:creationId xmlns:a16="http://schemas.microsoft.com/office/drawing/2014/main" id="{DAC59068-145D-0CB6-C5A9-B715D074DC8B}"/>
              </a:ext>
            </a:extLst>
          </p:cNvPr>
          <p:cNvSpPr txBox="1"/>
          <p:nvPr/>
        </p:nvSpPr>
        <p:spPr>
          <a:xfrm>
            <a:off x="4937960" y="3258552"/>
            <a:ext cx="6943223" cy="3000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100" dirty="0"/>
              <a:t>- Principal </a:t>
            </a:r>
            <a:r>
              <a:rPr lang="es-ES" sz="2100" b="1" dirty="0"/>
              <a:t>líder político. </a:t>
            </a:r>
          </a:p>
          <a:p>
            <a:r>
              <a:rPr lang="es-ES" sz="2100" dirty="0"/>
              <a:t>- Era un </a:t>
            </a:r>
            <a:r>
              <a:rPr lang="es-ES" sz="2100" b="1" dirty="0"/>
              <a:t>aristócrata</a:t>
            </a:r>
            <a:r>
              <a:rPr lang="es-ES" sz="2100" dirty="0"/>
              <a:t>, intenta gobernar prescindiendo de los consejos y se rodearon de partidarios entre sus parientes y amigos. Aprovechan esta situación para enriquecerse. </a:t>
            </a:r>
          </a:p>
          <a:p>
            <a:r>
              <a:rPr lang="es-ES" sz="2100" dirty="0"/>
              <a:t>- Traslada la corte de Madrid a </a:t>
            </a:r>
            <a:r>
              <a:rPr lang="es-ES" sz="2100" b="1" dirty="0"/>
              <a:t>Valladolid </a:t>
            </a:r>
            <a:r>
              <a:rPr lang="es-ES" sz="2100" dirty="0"/>
              <a:t>(deseos de aumentar su poder e influencia sobre el rey).</a:t>
            </a:r>
          </a:p>
          <a:p>
            <a:r>
              <a:rPr lang="es-ES" sz="2100" dirty="0"/>
              <a:t>- Consiguen que lo nombre </a:t>
            </a:r>
            <a:r>
              <a:rPr lang="es-ES" sz="2100" b="1" dirty="0"/>
              <a:t>Cardenal </a:t>
            </a:r>
            <a:r>
              <a:rPr lang="es-ES" sz="2100" dirty="0"/>
              <a:t>como modo de protección.</a:t>
            </a:r>
          </a:p>
          <a:p>
            <a:r>
              <a:rPr lang="es-ES" sz="2100" dirty="0"/>
              <a:t>- La principal medida en el interior fue la </a:t>
            </a:r>
            <a:r>
              <a:rPr lang="es-ES" sz="2100" b="1" dirty="0"/>
              <a:t>expulsión de los moriscos</a:t>
            </a:r>
            <a:r>
              <a:rPr lang="es-ES" sz="2100" dirty="0"/>
              <a:t> (1609-1614), esto afecta a la economía agraria de Valencia y Aragón.</a:t>
            </a:r>
          </a:p>
        </p:txBody>
      </p:sp>
    </p:spTree>
    <p:extLst>
      <p:ext uri="{BB962C8B-B14F-4D97-AF65-F5344CB8AC3E}">
        <p14:creationId xmlns:p14="http://schemas.microsoft.com/office/powerpoint/2010/main" val="1103821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3B7138-6435-C41E-3BBC-D59E817C84FA}"/>
              </a:ext>
            </a:extLst>
          </p:cNvPr>
          <p:cNvSpPr>
            <a:spLocks noGrp="1"/>
          </p:cNvSpPr>
          <p:nvPr>
            <p:ph type="title"/>
          </p:nvPr>
        </p:nvSpPr>
        <p:spPr>
          <a:xfrm>
            <a:off x="390645" y="-296118"/>
            <a:ext cx="11410708" cy="1382156"/>
          </a:xfrm>
        </p:spPr>
        <p:txBody>
          <a:bodyPr/>
          <a:lstStyle/>
          <a:p>
            <a:r>
              <a:rPr lang="es-ES" sz="3000" b="1" dirty="0"/>
              <a:t>FELIPE IV (1621-1665) Y EL CONDE DUQUE DE OLIVARES. </a:t>
            </a:r>
          </a:p>
        </p:txBody>
      </p:sp>
      <p:pic>
        <p:nvPicPr>
          <p:cNvPr id="4" name="Imagen 4">
            <a:extLst>
              <a:ext uri="{FF2B5EF4-FFF2-40B4-BE49-F238E27FC236}">
                <a16:creationId xmlns:a16="http://schemas.microsoft.com/office/drawing/2014/main" id="{F50ABBE9-93DE-A6E4-D36D-E17AC4047819}"/>
              </a:ext>
            </a:extLst>
          </p:cNvPr>
          <p:cNvPicPr>
            <a:picLocks noChangeAspect="1"/>
          </p:cNvPicPr>
          <p:nvPr/>
        </p:nvPicPr>
        <p:blipFill>
          <a:blip r:embed="rId2"/>
          <a:stretch>
            <a:fillRect/>
          </a:stretch>
        </p:blipFill>
        <p:spPr>
          <a:xfrm>
            <a:off x="682906" y="826625"/>
            <a:ext cx="3312288" cy="2137458"/>
          </a:xfrm>
          <a:prstGeom prst="rect">
            <a:avLst/>
          </a:prstGeom>
        </p:spPr>
      </p:pic>
      <p:sp>
        <p:nvSpPr>
          <p:cNvPr id="5" name="Flecha: a la derecha 4">
            <a:extLst>
              <a:ext uri="{FF2B5EF4-FFF2-40B4-BE49-F238E27FC236}">
                <a16:creationId xmlns:a16="http://schemas.microsoft.com/office/drawing/2014/main" id="{E01C2670-3089-ABF2-A8A3-974501687257}"/>
              </a:ext>
            </a:extLst>
          </p:cNvPr>
          <p:cNvSpPr/>
          <p:nvPr/>
        </p:nvSpPr>
        <p:spPr>
          <a:xfrm>
            <a:off x="4375069" y="1652246"/>
            <a:ext cx="981205" cy="480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6">
            <a:extLst>
              <a:ext uri="{FF2B5EF4-FFF2-40B4-BE49-F238E27FC236}">
                <a16:creationId xmlns:a16="http://schemas.microsoft.com/office/drawing/2014/main" id="{8213597D-AE0E-2797-9F04-C455F15C81EB}"/>
              </a:ext>
            </a:extLst>
          </p:cNvPr>
          <p:cNvPicPr>
            <a:picLocks noChangeAspect="1"/>
          </p:cNvPicPr>
          <p:nvPr/>
        </p:nvPicPr>
        <p:blipFill>
          <a:blip r:embed="rId3"/>
          <a:stretch>
            <a:fillRect/>
          </a:stretch>
        </p:blipFill>
        <p:spPr>
          <a:xfrm>
            <a:off x="6060510" y="824815"/>
            <a:ext cx="4455090" cy="2139492"/>
          </a:xfrm>
          <a:prstGeom prst="rect">
            <a:avLst/>
          </a:prstGeom>
        </p:spPr>
      </p:pic>
      <p:sp>
        <p:nvSpPr>
          <p:cNvPr id="7" name="CuadroTexto 6">
            <a:extLst>
              <a:ext uri="{FF2B5EF4-FFF2-40B4-BE49-F238E27FC236}">
                <a16:creationId xmlns:a16="http://schemas.microsoft.com/office/drawing/2014/main" id="{F7D261CA-D1E0-D042-BD3D-9D1B5DB0F9F7}"/>
              </a:ext>
            </a:extLst>
          </p:cNvPr>
          <p:cNvSpPr txBox="1"/>
          <p:nvPr/>
        </p:nvSpPr>
        <p:spPr>
          <a:xfrm>
            <a:off x="195719" y="3144554"/>
            <a:ext cx="4814692"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 </a:t>
            </a:r>
            <a:r>
              <a:rPr lang="es-ES" sz="2000" b="1" dirty="0"/>
              <a:t>Grandes reformas</a:t>
            </a:r>
            <a:r>
              <a:rPr lang="es-ES" sz="2000" dirty="0"/>
              <a:t> con la idea de rehacer la monarquía y mantener la hegemonía en Europa: </a:t>
            </a:r>
          </a:p>
          <a:p>
            <a:endParaRPr lang="es-ES" sz="2000" dirty="0"/>
          </a:p>
          <a:p>
            <a:pPr marL="285750" indent="-285750">
              <a:buFont typeface="Wingdings"/>
              <a:buChar char="§"/>
            </a:pPr>
            <a:r>
              <a:rPr lang="es-ES" sz="2000" dirty="0"/>
              <a:t>Se inició con la limpieza y el saneamiento de la administración. </a:t>
            </a:r>
          </a:p>
          <a:p>
            <a:pPr marL="285750" indent="-285750">
              <a:buFont typeface="Wingdings"/>
              <a:buChar char="§"/>
            </a:pPr>
            <a:endParaRPr lang="es-ES" sz="2000" dirty="0"/>
          </a:p>
          <a:p>
            <a:pPr marL="285750" indent="-285750">
              <a:buFont typeface="Wingdings"/>
              <a:buChar char="§"/>
            </a:pPr>
            <a:r>
              <a:rPr lang="es-ES" sz="2000" dirty="0"/>
              <a:t>Creación de numerosas juntas para solucionar los males tradicionales de Castilla: ruina de la agricultura y de la industria, lujo excesivo de la nobleza, reducción de los gastos de la Casa Real, etc. </a:t>
            </a:r>
          </a:p>
          <a:p>
            <a:pPr marL="285750" indent="-285750">
              <a:buFont typeface="Wingdings"/>
              <a:buChar char="§"/>
            </a:pPr>
            <a:endParaRPr lang="es-ES" dirty="0"/>
          </a:p>
        </p:txBody>
      </p:sp>
      <p:sp>
        <p:nvSpPr>
          <p:cNvPr id="8" name="CuadroTexto 7">
            <a:extLst>
              <a:ext uri="{FF2B5EF4-FFF2-40B4-BE49-F238E27FC236}">
                <a16:creationId xmlns:a16="http://schemas.microsoft.com/office/drawing/2014/main" id="{594E2449-C090-1FB7-1479-04E1ADE23905}"/>
              </a:ext>
            </a:extLst>
          </p:cNvPr>
          <p:cNvSpPr txBox="1"/>
          <p:nvPr/>
        </p:nvSpPr>
        <p:spPr>
          <a:xfrm>
            <a:off x="5931595" y="3144554"/>
            <a:ext cx="5871575"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 Características de su gobierno: </a:t>
            </a:r>
          </a:p>
          <a:p>
            <a:pPr marL="285750" indent="-285750">
              <a:buFont typeface="Wingdings"/>
              <a:buChar char="§"/>
            </a:pPr>
            <a:r>
              <a:rPr lang="es-ES" sz="2000" dirty="0"/>
              <a:t>Autoritarismo, deja fuera de las decisiones políticas a los consejos. </a:t>
            </a:r>
          </a:p>
          <a:p>
            <a:pPr marL="285750" indent="-285750">
              <a:buFont typeface="Wingdings"/>
              <a:buChar char="§"/>
            </a:pPr>
            <a:r>
              <a:rPr lang="es-ES" sz="2000" dirty="0"/>
              <a:t>Impuso una centralización con la idea de repartir las cargas militares y fiscales entre todos los reinos: la Unión de Armas. </a:t>
            </a:r>
          </a:p>
          <a:p>
            <a:pPr marL="285750" indent="-285750">
              <a:buFont typeface="Wingdings"/>
              <a:buChar char="§"/>
            </a:pPr>
            <a:r>
              <a:rPr lang="es-ES" sz="2000" dirty="0"/>
              <a:t>La concepción política de Olivares pretendía transformar la estructura tradicional de la Monarquía, integrada por un conjunto de reino independientes con un rey común, en un solo Estado con las mismas leyes e instituciones. </a:t>
            </a:r>
          </a:p>
        </p:txBody>
      </p:sp>
    </p:spTree>
    <p:extLst>
      <p:ext uri="{BB962C8B-B14F-4D97-AF65-F5344CB8AC3E}">
        <p14:creationId xmlns:p14="http://schemas.microsoft.com/office/powerpoint/2010/main" val="4077866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DF80B03-ECB5-BF08-10A4-97AC44E1A4B6}"/>
              </a:ext>
            </a:extLst>
          </p:cNvPr>
          <p:cNvSpPr>
            <a:spLocks noGrp="1"/>
          </p:cNvSpPr>
          <p:nvPr>
            <p:ph idx="1"/>
          </p:nvPr>
        </p:nvSpPr>
        <p:spPr>
          <a:xfrm>
            <a:off x="255740" y="339418"/>
            <a:ext cx="11555260" cy="6352176"/>
          </a:xfrm>
        </p:spPr>
        <p:txBody>
          <a:bodyPr vert="horz" lIns="91440" tIns="45720" rIns="91440" bIns="45720" rtlCol="0" anchor="t">
            <a:normAutofit/>
          </a:bodyPr>
          <a:lstStyle/>
          <a:p>
            <a:r>
              <a:rPr lang="es-ES" dirty="0"/>
              <a:t>En la década de 1640 se produjeron una serie de revueltas interiores (catalana, portuguesa, andaluza y aragonesa).</a:t>
            </a:r>
          </a:p>
          <a:p>
            <a:pPr>
              <a:buFont typeface="Wingdings" panose="020B0604020202020204" pitchFamily="34" charset="0"/>
              <a:buChar char="q"/>
            </a:pPr>
            <a:r>
              <a:rPr lang="es-ES" dirty="0"/>
              <a:t>Muestran una falta de solidez interna de la Monarquía. </a:t>
            </a:r>
          </a:p>
          <a:p>
            <a:pPr>
              <a:buFont typeface="Wingdings" panose="020B0604020202020204" pitchFamily="34" charset="0"/>
              <a:buChar char="q"/>
            </a:pPr>
            <a:r>
              <a:rPr lang="es-ES" dirty="0"/>
              <a:t>La idea era que tanto Portugal como Cataluña mantuvieran sus instituciones y privilegios, además, buscaban separarse de una Castilla que se encontraba muy debilitada. </a:t>
            </a:r>
          </a:p>
          <a:p>
            <a:pPr>
              <a:buFont typeface="Wingdings" panose="020B0604020202020204" pitchFamily="34" charset="0"/>
              <a:buChar char="q"/>
            </a:pPr>
            <a:r>
              <a:rPr lang="es-ES" dirty="0"/>
              <a:t>Resultados de las revueltas: </a:t>
            </a:r>
          </a:p>
          <a:p>
            <a:pPr marL="0" indent="0">
              <a:buNone/>
            </a:pPr>
            <a:endParaRPr lang="es-ES" dirty="0"/>
          </a:p>
          <a:p>
            <a:pPr>
              <a:buFont typeface="Wingdings" panose="020B0604020202020204" pitchFamily="34" charset="0"/>
              <a:buChar char="v"/>
            </a:pPr>
            <a:r>
              <a:rPr lang="es-ES" dirty="0"/>
              <a:t>Independencia de Portugal.</a:t>
            </a:r>
          </a:p>
          <a:p>
            <a:pPr marL="0" indent="0">
              <a:buNone/>
            </a:pPr>
            <a:endParaRPr lang="es-ES" dirty="0"/>
          </a:p>
          <a:p>
            <a:pPr>
              <a:buFont typeface="Wingdings" panose="020B0604020202020204" pitchFamily="34" charset="0"/>
              <a:buChar char="v"/>
            </a:pPr>
            <a:r>
              <a:rPr lang="es-ES" dirty="0"/>
              <a:t>Cataluña fue sometida a una guerra que duraría 13 años, en la que se produce finalmente la capitulación Barcelona (1652). Felipe IV otorgó un perdón general y prometió respetar las leyes, instituciones y privilegios del Principado. </a:t>
            </a:r>
          </a:p>
        </p:txBody>
      </p:sp>
    </p:spTree>
    <p:extLst>
      <p:ext uri="{BB962C8B-B14F-4D97-AF65-F5344CB8AC3E}">
        <p14:creationId xmlns:p14="http://schemas.microsoft.com/office/powerpoint/2010/main" val="752698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3335AFD-FFD7-D86C-4CC8-221D2970DE91}"/>
              </a:ext>
            </a:extLst>
          </p:cNvPr>
          <p:cNvSpPr>
            <a:spLocks noGrp="1"/>
          </p:cNvSpPr>
          <p:nvPr>
            <p:ph idx="1"/>
          </p:nvPr>
        </p:nvSpPr>
        <p:spPr>
          <a:xfrm>
            <a:off x="255740" y="245472"/>
            <a:ext cx="9906000" cy="4024424"/>
          </a:xfrm>
        </p:spPr>
        <p:txBody>
          <a:bodyPr vert="horz" lIns="91440" tIns="45720" rIns="91440" bIns="45720" rtlCol="0" anchor="t">
            <a:normAutofit/>
          </a:bodyPr>
          <a:lstStyle/>
          <a:p>
            <a:pPr lvl="1"/>
            <a:r>
              <a:rPr lang="es-ES" sz="2500" b="1" dirty="0"/>
              <a:t>Reinado de Carlos II (1665-1700):</a:t>
            </a:r>
          </a:p>
        </p:txBody>
      </p:sp>
      <p:pic>
        <p:nvPicPr>
          <p:cNvPr id="4" name="Imagen 4" descr="Imagen que contiene parado, mujer, foto, sostener&#10;&#10;Descripción generada automáticamente">
            <a:extLst>
              <a:ext uri="{FF2B5EF4-FFF2-40B4-BE49-F238E27FC236}">
                <a16:creationId xmlns:a16="http://schemas.microsoft.com/office/drawing/2014/main" id="{F4EF5151-C157-3C9A-9EA7-FA137752689A}"/>
              </a:ext>
            </a:extLst>
          </p:cNvPr>
          <p:cNvPicPr>
            <a:picLocks noChangeAspect="1"/>
          </p:cNvPicPr>
          <p:nvPr/>
        </p:nvPicPr>
        <p:blipFill>
          <a:blip r:embed="rId2"/>
          <a:stretch>
            <a:fillRect/>
          </a:stretch>
        </p:blipFill>
        <p:spPr>
          <a:xfrm>
            <a:off x="382044" y="916488"/>
            <a:ext cx="4977008" cy="2759901"/>
          </a:xfrm>
          <a:prstGeom prst="rect">
            <a:avLst/>
          </a:prstGeom>
        </p:spPr>
      </p:pic>
      <p:sp>
        <p:nvSpPr>
          <p:cNvPr id="5" name="CuadroTexto 4">
            <a:extLst>
              <a:ext uri="{FF2B5EF4-FFF2-40B4-BE49-F238E27FC236}">
                <a16:creationId xmlns:a16="http://schemas.microsoft.com/office/drawing/2014/main" id="{1DBDD557-521B-F8EE-D833-A486472C2818}"/>
              </a:ext>
            </a:extLst>
          </p:cNvPr>
          <p:cNvSpPr txBox="1"/>
          <p:nvPr/>
        </p:nvSpPr>
        <p:spPr>
          <a:xfrm>
            <a:off x="446239" y="4261458"/>
            <a:ext cx="520874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a:t>
            </a:r>
            <a:r>
              <a:rPr lang="es-ES" sz="2000" dirty="0"/>
              <a:t> La debilidad física y mental del nuevo rey se tradujo en la recuperación de poder de la aristocracia absolutismo monárquico. </a:t>
            </a:r>
          </a:p>
        </p:txBody>
      </p:sp>
      <p:pic>
        <p:nvPicPr>
          <p:cNvPr id="6" name="Imagen 6">
            <a:extLst>
              <a:ext uri="{FF2B5EF4-FFF2-40B4-BE49-F238E27FC236}">
                <a16:creationId xmlns:a16="http://schemas.microsoft.com/office/drawing/2014/main" id="{632EDE64-08B6-4437-5648-F11DA3FD0B28}"/>
              </a:ext>
            </a:extLst>
          </p:cNvPr>
          <p:cNvPicPr>
            <a:picLocks noChangeAspect="1"/>
          </p:cNvPicPr>
          <p:nvPr/>
        </p:nvPicPr>
        <p:blipFill>
          <a:blip r:embed="rId3"/>
          <a:stretch>
            <a:fillRect/>
          </a:stretch>
        </p:blipFill>
        <p:spPr>
          <a:xfrm>
            <a:off x="7354866" y="487749"/>
            <a:ext cx="3724405" cy="4045352"/>
          </a:xfrm>
          <a:prstGeom prst="rect">
            <a:avLst/>
          </a:prstGeom>
        </p:spPr>
      </p:pic>
      <p:sp>
        <p:nvSpPr>
          <p:cNvPr id="7" name="CuadroTexto 6">
            <a:extLst>
              <a:ext uri="{FF2B5EF4-FFF2-40B4-BE49-F238E27FC236}">
                <a16:creationId xmlns:a16="http://schemas.microsoft.com/office/drawing/2014/main" id="{899008C5-BFD9-941A-52D0-96EDA5F5828E}"/>
              </a:ext>
            </a:extLst>
          </p:cNvPr>
          <p:cNvSpPr txBox="1"/>
          <p:nvPr/>
        </p:nvSpPr>
        <p:spPr>
          <a:xfrm>
            <a:off x="7032842" y="4814691"/>
            <a:ext cx="464506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J</a:t>
            </a:r>
            <a:r>
              <a:rPr lang="es-ES" sz="2000" dirty="0"/>
              <a:t>uan José de Austria, al frente de un ejército de 15.000 hombres, con el apoyo de la aristocracia y la Corona de Aragón se autoproclamó primer ministro. </a:t>
            </a:r>
          </a:p>
        </p:txBody>
      </p:sp>
    </p:spTree>
    <p:extLst>
      <p:ext uri="{BB962C8B-B14F-4D97-AF65-F5344CB8AC3E}">
        <p14:creationId xmlns:p14="http://schemas.microsoft.com/office/powerpoint/2010/main" val="1599468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a:extLst>
              <a:ext uri="{FF2B5EF4-FFF2-40B4-BE49-F238E27FC236}">
                <a16:creationId xmlns:a16="http://schemas.microsoft.com/office/drawing/2014/main" id="{A01F45C2-D594-C594-7241-4463A1DAFFED}"/>
              </a:ext>
            </a:extLst>
          </p:cNvPr>
          <p:cNvPicPr>
            <a:picLocks noChangeAspect="1"/>
          </p:cNvPicPr>
          <p:nvPr/>
        </p:nvPicPr>
        <p:blipFill>
          <a:blip r:embed="rId2"/>
          <a:stretch>
            <a:fillRect/>
          </a:stretch>
        </p:blipFill>
        <p:spPr>
          <a:xfrm>
            <a:off x="329852" y="362740"/>
            <a:ext cx="5185775" cy="2708740"/>
          </a:xfrm>
          <a:prstGeom prst="rect">
            <a:avLst/>
          </a:prstGeom>
        </p:spPr>
      </p:pic>
      <p:sp>
        <p:nvSpPr>
          <p:cNvPr id="5" name="CuadroTexto 4">
            <a:extLst>
              <a:ext uri="{FF2B5EF4-FFF2-40B4-BE49-F238E27FC236}">
                <a16:creationId xmlns:a16="http://schemas.microsoft.com/office/drawing/2014/main" id="{906619F4-CF78-F0C8-1632-2BB0EF0C439F}"/>
              </a:ext>
            </a:extLst>
          </p:cNvPr>
          <p:cNvSpPr txBox="1"/>
          <p:nvPr/>
        </p:nvSpPr>
        <p:spPr>
          <a:xfrm>
            <a:off x="1855417" y="3144554"/>
            <a:ext cx="477554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Duque de Medinaceli.</a:t>
            </a:r>
          </a:p>
        </p:txBody>
      </p:sp>
      <p:pic>
        <p:nvPicPr>
          <p:cNvPr id="6" name="Imagen 6">
            <a:extLst>
              <a:ext uri="{FF2B5EF4-FFF2-40B4-BE49-F238E27FC236}">
                <a16:creationId xmlns:a16="http://schemas.microsoft.com/office/drawing/2014/main" id="{1958F280-2C55-6185-EC1A-5DC88470ABC5}"/>
              </a:ext>
            </a:extLst>
          </p:cNvPr>
          <p:cNvPicPr>
            <a:picLocks noChangeAspect="1"/>
          </p:cNvPicPr>
          <p:nvPr/>
        </p:nvPicPr>
        <p:blipFill>
          <a:blip r:embed="rId3"/>
          <a:stretch>
            <a:fillRect/>
          </a:stretch>
        </p:blipFill>
        <p:spPr>
          <a:xfrm>
            <a:off x="7636701" y="102137"/>
            <a:ext cx="3661775" cy="3501342"/>
          </a:xfrm>
          <a:prstGeom prst="rect">
            <a:avLst/>
          </a:prstGeom>
        </p:spPr>
      </p:pic>
      <p:sp>
        <p:nvSpPr>
          <p:cNvPr id="7" name="CuadroTexto 6">
            <a:extLst>
              <a:ext uri="{FF2B5EF4-FFF2-40B4-BE49-F238E27FC236}">
                <a16:creationId xmlns:a16="http://schemas.microsoft.com/office/drawing/2014/main" id="{5EB3F313-A4DC-F450-5497-C5C68D48212D}"/>
              </a:ext>
            </a:extLst>
          </p:cNvPr>
          <p:cNvSpPr txBox="1"/>
          <p:nvPr/>
        </p:nvSpPr>
        <p:spPr>
          <a:xfrm>
            <a:off x="8640348" y="3656034"/>
            <a:ext cx="34055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t>Conde de Oropesa. </a:t>
            </a:r>
          </a:p>
        </p:txBody>
      </p:sp>
      <p:sp>
        <p:nvSpPr>
          <p:cNvPr id="8" name="CuadroTexto 7">
            <a:extLst>
              <a:ext uri="{FF2B5EF4-FFF2-40B4-BE49-F238E27FC236}">
                <a16:creationId xmlns:a16="http://schemas.microsoft.com/office/drawing/2014/main" id="{9999A560-FDAF-070C-381B-AB51BC720B6C}"/>
              </a:ext>
            </a:extLst>
          </p:cNvPr>
          <p:cNvSpPr txBox="1"/>
          <p:nvPr/>
        </p:nvSpPr>
        <p:spPr>
          <a:xfrm>
            <a:off x="501041" y="4068349"/>
            <a:ext cx="9689404"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b="1" dirty="0"/>
              <a:t>Reformas: </a:t>
            </a:r>
          </a:p>
          <a:p>
            <a:endParaRPr lang="es-ES" sz="2200" dirty="0"/>
          </a:p>
          <a:p>
            <a:r>
              <a:rPr lang="es-ES" sz="2200" dirty="0"/>
              <a:t>- Control del desorden monetario (devaluación de la moneda de vellón). </a:t>
            </a:r>
          </a:p>
          <a:p>
            <a:endParaRPr lang="es-ES" sz="2200" dirty="0"/>
          </a:p>
          <a:p>
            <a:r>
              <a:rPr lang="es-ES" sz="2200" dirty="0"/>
              <a:t>- Reorganización de la recaudación de los impuestos. </a:t>
            </a:r>
          </a:p>
          <a:p>
            <a:endParaRPr lang="es-ES" sz="2200" dirty="0"/>
          </a:p>
          <a:p>
            <a:r>
              <a:rPr lang="es-ES" sz="2200" dirty="0"/>
              <a:t>- Recortes de gastos. </a:t>
            </a:r>
          </a:p>
        </p:txBody>
      </p:sp>
    </p:spTree>
    <p:extLst>
      <p:ext uri="{BB962C8B-B14F-4D97-AF65-F5344CB8AC3E}">
        <p14:creationId xmlns:p14="http://schemas.microsoft.com/office/powerpoint/2010/main" val="2299444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A3C530-3048-08EA-9505-207A1D1D9152}"/>
              </a:ext>
            </a:extLst>
          </p:cNvPr>
          <p:cNvSpPr>
            <a:spLocks noGrp="1"/>
          </p:cNvSpPr>
          <p:nvPr>
            <p:ph type="title"/>
          </p:nvPr>
        </p:nvSpPr>
        <p:spPr>
          <a:xfrm>
            <a:off x="412315" y="-207722"/>
            <a:ext cx="9906000" cy="1382156"/>
          </a:xfrm>
        </p:spPr>
        <p:txBody>
          <a:bodyPr/>
          <a:lstStyle/>
          <a:p>
            <a:r>
              <a:rPr lang="es-ES" sz="3000" b="1" dirty="0"/>
              <a:t>La pérdida de la hegemonía en </a:t>
            </a:r>
            <a:r>
              <a:rPr lang="es-ES" sz="3000" b="1" dirty="0" err="1"/>
              <a:t>europa</a:t>
            </a:r>
            <a:r>
              <a:rPr lang="es-ES" sz="3000" b="1" dirty="0"/>
              <a:t>.</a:t>
            </a:r>
            <a:r>
              <a:rPr lang="es-ES" b="1" dirty="0"/>
              <a:t> </a:t>
            </a:r>
          </a:p>
        </p:txBody>
      </p:sp>
      <p:sp>
        <p:nvSpPr>
          <p:cNvPr id="3" name="Marcador de contenido 2">
            <a:extLst>
              <a:ext uri="{FF2B5EF4-FFF2-40B4-BE49-F238E27FC236}">
                <a16:creationId xmlns:a16="http://schemas.microsoft.com/office/drawing/2014/main" id="{D265A347-B363-0689-3ECC-7EEE6C6D9146}"/>
              </a:ext>
            </a:extLst>
          </p:cNvPr>
          <p:cNvSpPr>
            <a:spLocks noGrp="1"/>
          </p:cNvSpPr>
          <p:nvPr>
            <p:ph idx="1"/>
          </p:nvPr>
        </p:nvSpPr>
        <p:spPr>
          <a:xfrm>
            <a:off x="474945" y="1310184"/>
            <a:ext cx="9906000" cy="4024424"/>
          </a:xfrm>
        </p:spPr>
        <p:txBody>
          <a:bodyPr vert="horz" lIns="91440" tIns="45720" rIns="91440" bIns="45720" rtlCol="0" anchor="t">
            <a:normAutofit/>
          </a:bodyPr>
          <a:lstStyle/>
          <a:p>
            <a:r>
              <a:rPr lang="es-ES" dirty="0"/>
              <a:t>La etapa de esplendor de los tercios (hegemonía de los Austrias en Europa) fue sustituida por una nueva fase en la que las derrotas militares venían a confirmar la crisis económica y social de la Monarquía Hispánica. </a:t>
            </a:r>
          </a:p>
          <a:p>
            <a:endParaRPr lang="es-ES" dirty="0"/>
          </a:p>
          <a:p>
            <a:r>
              <a:rPr lang="es-ES" dirty="0"/>
              <a:t>La política exterior de los Austrias las dos primeras décadas del siglo XVII se caracterizó (reinado de Felipe II) por una paralización de las actividades militares, que respondía a una incapacidad de la monarquía para seguir luchando en Europa. En este contexto se entiende la Tregua de los Doce años (1609).</a:t>
            </a:r>
          </a:p>
          <a:p>
            <a:endParaRPr lang="es-ES" dirty="0"/>
          </a:p>
        </p:txBody>
      </p:sp>
    </p:spTree>
    <p:extLst>
      <p:ext uri="{BB962C8B-B14F-4D97-AF65-F5344CB8AC3E}">
        <p14:creationId xmlns:p14="http://schemas.microsoft.com/office/powerpoint/2010/main" val="3028107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10DDDBE-0A3A-7174-A718-B2DFF16DAE2D}"/>
              </a:ext>
            </a:extLst>
          </p:cNvPr>
          <p:cNvSpPr>
            <a:spLocks noGrp="1"/>
          </p:cNvSpPr>
          <p:nvPr>
            <p:ph idx="1"/>
          </p:nvPr>
        </p:nvSpPr>
        <p:spPr>
          <a:xfrm>
            <a:off x="485384" y="443801"/>
            <a:ext cx="4227535" cy="4024424"/>
          </a:xfrm>
        </p:spPr>
        <p:txBody>
          <a:bodyPr vert="horz" lIns="91440" tIns="45720" rIns="91440" bIns="45720" rtlCol="0" anchor="t">
            <a:normAutofit/>
          </a:bodyPr>
          <a:lstStyle/>
          <a:p>
            <a:r>
              <a:rPr lang="es-ES" sz="2100" b="1" dirty="0"/>
              <a:t>Bajo el reinado de Felipe IV (1621)</a:t>
            </a:r>
            <a:r>
              <a:rPr lang="es-ES" sz="2100" dirty="0"/>
              <a:t> se registra un claro intervencionismo en los asuntos europeos</a:t>
            </a:r>
          </a:p>
        </p:txBody>
      </p:sp>
      <p:sp>
        <p:nvSpPr>
          <p:cNvPr id="4" name="Flecha: a la derecha 3">
            <a:extLst>
              <a:ext uri="{FF2B5EF4-FFF2-40B4-BE49-F238E27FC236}">
                <a16:creationId xmlns:a16="http://schemas.microsoft.com/office/drawing/2014/main" id="{830948A8-E9A7-7928-94EC-C195F82D58D7}"/>
              </a:ext>
            </a:extLst>
          </p:cNvPr>
          <p:cNvSpPr/>
          <p:nvPr/>
        </p:nvSpPr>
        <p:spPr>
          <a:xfrm>
            <a:off x="5116193" y="775424"/>
            <a:ext cx="981205" cy="480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6E4CA8D0-B475-1C24-698B-F76825FDF8F4}"/>
              </a:ext>
            </a:extLst>
          </p:cNvPr>
          <p:cNvSpPr txBox="1"/>
          <p:nvPr/>
        </p:nvSpPr>
        <p:spPr>
          <a:xfrm>
            <a:off x="6589212" y="365342"/>
            <a:ext cx="560017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Estallido de la Guerra de los Treinta Años (1618-1648): </a:t>
            </a:r>
          </a:p>
          <a:p>
            <a:r>
              <a:rPr lang="es-ES" sz="2000" dirty="0"/>
              <a:t>Se inicia bajo el pretexto de la defensa del catolicismo (Liga Católica) frente a los príncipes protestantes (Liga Evangélica).</a:t>
            </a:r>
          </a:p>
        </p:txBody>
      </p:sp>
      <p:sp>
        <p:nvSpPr>
          <p:cNvPr id="6" name="Flecha: a la derecha 5">
            <a:extLst>
              <a:ext uri="{FF2B5EF4-FFF2-40B4-BE49-F238E27FC236}">
                <a16:creationId xmlns:a16="http://schemas.microsoft.com/office/drawing/2014/main" id="{4B4DFDE3-804C-01A4-1742-3C4F616BA68D}"/>
              </a:ext>
            </a:extLst>
          </p:cNvPr>
          <p:cNvSpPr/>
          <p:nvPr/>
        </p:nvSpPr>
        <p:spPr>
          <a:xfrm rot="5400000">
            <a:off x="1567152" y="1965397"/>
            <a:ext cx="981205" cy="480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7192342E-7849-CD49-343A-B1CF4C3BDDBA}"/>
              </a:ext>
            </a:extLst>
          </p:cNvPr>
          <p:cNvSpPr txBox="1"/>
          <p:nvPr/>
        </p:nvSpPr>
        <p:spPr>
          <a:xfrm>
            <a:off x="678493" y="3301130"/>
            <a:ext cx="4579828"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100" dirty="0"/>
              <a:t>A pesar de algunas victorias iniciales (</a:t>
            </a:r>
            <a:r>
              <a:rPr lang="es-ES" sz="2100" b="1" dirty="0"/>
              <a:t>Breda</a:t>
            </a:r>
            <a:r>
              <a:rPr lang="es-ES" sz="2100" dirty="0"/>
              <a:t>, 1626), las derrotas navales de </a:t>
            </a:r>
            <a:r>
              <a:rPr lang="es-ES" sz="2100" b="1" dirty="0"/>
              <a:t>Dunas </a:t>
            </a:r>
            <a:r>
              <a:rPr lang="es-ES" sz="2100" dirty="0"/>
              <a:t>(1639) y los terrestre de </a:t>
            </a:r>
            <a:r>
              <a:rPr lang="es-ES" sz="2100" b="1" dirty="0"/>
              <a:t>Rocroi </a:t>
            </a:r>
            <a:r>
              <a:rPr lang="es-ES" sz="2100" dirty="0"/>
              <a:t>(1643) demostraron el fracaso de Olivares de devolverle a la Corona un prestigio internacional.</a:t>
            </a:r>
          </a:p>
        </p:txBody>
      </p:sp>
      <p:sp>
        <p:nvSpPr>
          <p:cNvPr id="8" name="Flecha: a la derecha 7">
            <a:extLst>
              <a:ext uri="{FF2B5EF4-FFF2-40B4-BE49-F238E27FC236}">
                <a16:creationId xmlns:a16="http://schemas.microsoft.com/office/drawing/2014/main" id="{FBEB0630-4930-EDF4-9263-5BC015B0311A}"/>
              </a:ext>
            </a:extLst>
          </p:cNvPr>
          <p:cNvSpPr/>
          <p:nvPr/>
        </p:nvSpPr>
        <p:spPr>
          <a:xfrm>
            <a:off x="5554604" y="3186684"/>
            <a:ext cx="981205" cy="480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Flecha: a la derecha 8">
            <a:extLst>
              <a:ext uri="{FF2B5EF4-FFF2-40B4-BE49-F238E27FC236}">
                <a16:creationId xmlns:a16="http://schemas.microsoft.com/office/drawing/2014/main" id="{C2035808-9A9F-EE80-D246-FF4B95341F36}"/>
              </a:ext>
            </a:extLst>
          </p:cNvPr>
          <p:cNvSpPr/>
          <p:nvPr/>
        </p:nvSpPr>
        <p:spPr>
          <a:xfrm>
            <a:off x="5554603" y="5180409"/>
            <a:ext cx="981205" cy="480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6CD99EFC-6559-8D8B-316F-54A9650A52B2}"/>
              </a:ext>
            </a:extLst>
          </p:cNvPr>
          <p:cNvSpPr txBox="1"/>
          <p:nvPr/>
        </p:nvSpPr>
        <p:spPr>
          <a:xfrm>
            <a:off x="6693595" y="2768772"/>
            <a:ext cx="478859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La Paz de Westfalia (1648):</a:t>
            </a:r>
            <a:r>
              <a:rPr lang="es-ES" sz="2000" dirty="0"/>
              <a:t> puso fin a la guerra de los Treinta Años, consagrando la independencia de Holanda. Se impuso la tolerancia religiosa en los territorios del imperio. </a:t>
            </a:r>
          </a:p>
        </p:txBody>
      </p:sp>
      <p:sp>
        <p:nvSpPr>
          <p:cNvPr id="11" name="CuadroTexto 10">
            <a:extLst>
              <a:ext uri="{FF2B5EF4-FFF2-40B4-BE49-F238E27FC236}">
                <a16:creationId xmlns:a16="http://schemas.microsoft.com/office/drawing/2014/main" id="{E3259E52-2E28-E75F-8A9D-5BC0B3D21348}"/>
              </a:ext>
            </a:extLst>
          </p:cNvPr>
          <p:cNvSpPr txBox="1"/>
          <p:nvPr/>
        </p:nvSpPr>
        <p:spPr>
          <a:xfrm>
            <a:off x="6688376" y="4744232"/>
            <a:ext cx="4684212"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La Paz de los Pirineos:</a:t>
            </a:r>
            <a:r>
              <a:rPr lang="es-ES" sz="2000" dirty="0"/>
              <a:t> supuso la confirmación de la hegemonía francesa en el ámbito europeo y el declive de la Monarquía Hispánica. Por otra parte, sancionaba también la preponderancia marítima y comercial de Inglaterra y Holanda. </a:t>
            </a:r>
          </a:p>
        </p:txBody>
      </p:sp>
    </p:spTree>
    <p:extLst>
      <p:ext uri="{BB962C8B-B14F-4D97-AF65-F5344CB8AC3E}">
        <p14:creationId xmlns:p14="http://schemas.microsoft.com/office/powerpoint/2010/main" val="2988145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8B795E8-25E2-27D1-27FA-548F53134BD1}"/>
              </a:ext>
            </a:extLst>
          </p:cNvPr>
          <p:cNvSpPr>
            <a:spLocks noGrp="1"/>
          </p:cNvSpPr>
          <p:nvPr>
            <p:ph idx="1"/>
          </p:nvPr>
        </p:nvSpPr>
        <p:spPr>
          <a:xfrm>
            <a:off x="140918" y="182842"/>
            <a:ext cx="6137754" cy="4024424"/>
          </a:xfrm>
        </p:spPr>
        <p:txBody>
          <a:bodyPr vert="horz" lIns="91440" tIns="45720" rIns="91440" bIns="45720" rtlCol="0" anchor="t">
            <a:noAutofit/>
          </a:bodyPr>
          <a:lstStyle/>
          <a:p>
            <a:r>
              <a:rPr lang="es-ES" sz="2200" dirty="0"/>
              <a:t>Tras la muerte del rey Enrique IV todo cambia: </a:t>
            </a:r>
          </a:p>
          <a:p>
            <a:pPr marL="0" indent="0">
              <a:buNone/>
            </a:pPr>
            <a:r>
              <a:rPr lang="es-ES" sz="2200" dirty="0"/>
              <a:t>-</a:t>
            </a:r>
            <a:r>
              <a:rPr lang="es-ES" sz="2200" dirty="0">
                <a:ea typeface="+mn-lt"/>
                <a:cs typeface="+mn-lt"/>
              </a:rPr>
              <a:t> El rey cede el trono a Isabel en el Pacto de los  Toros de Guisando (1468), con una condición: no casarse sin su consentimiento. Esta hace caso omiso y se casa con Fernando en secreto. Ante esto el rey cambia su postura y nombra heredera a su hija. </a:t>
            </a:r>
          </a:p>
          <a:p>
            <a:pPr marL="0" indent="0">
              <a:buNone/>
            </a:pPr>
            <a:endParaRPr lang="es-ES" sz="2200" dirty="0"/>
          </a:p>
          <a:p>
            <a:pPr marL="0" indent="0">
              <a:buNone/>
            </a:pPr>
            <a:r>
              <a:rPr lang="es-ES" sz="2200" dirty="0"/>
              <a:t>- Se produce una guerra civil en Castilla por la sucesión al trono, entre su hija Juana la Beltraneja y la hermana del rey Isabel. </a:t>
            </a:r>
          </a:p>
          <a:p>
            <a:pPr marL="0" indent="0">
              <a:buNone/>
            </a:pPr>
            <a:endParaRPr lang="es-ES" sz="2200" dirty="0"/>
          </a:p>
          <a:p>
            <a:pPr marL="0" indent="0">
              <a:buNone/>
            </a:pPr>
            <a:r>
              <a:rPr lang="es-ES" sz="2200" dirty="0"/>
              <a:t>- El triunfo corresponde a Isabel tras la batalla de  Toro. Aquí se firma la paz con Portugal mediante el tratado de </a:t>
            </a:r>
            <a:r>
              <a:rPr lang="es-ES" sz="2200" dirty="0" err="1"/>
              <a:t>Alcaçovas</a:t>
            </a:r>
            <a:r>
              <a:rPr lang="es-ES" sz="2200" dirty="0"/>
              <a:t> (1479).</a:t>
            </a:r>
          </a:p>
          <a:p>
            <a:pPr marL="0" indent="0">
              <a:buNone/>
            </a:pPr>
            <a:endParaRPr lang="es-ES" sz="2200" dirty="0"/>
          </a:p>
          <a:p>
            <a:pPr marL="0" indent="0">
              <a:buNone/>
            </a:pPr>
            <a:r>
              <a:rPr lang="es-ES" sz="2200" dirty="0"/>
              <a:t>- Se reconoce a Isabel como reina de Castilla. </a:t>
            </a:r>
          </a:p>
        </p:txBody>
      </p:sp>
      <p:pic>
        <p:nvPicPr>
          <p:cNvPr id="4" name="Imagen 4" descr="Mujer con cabello corto&#10;&#10;Descripción generada automáticamente">
            <a:extLst>
              <a:ext uri="{FF2B5EF4-FFF2-40B4-BE49-F238E27FC236}">
                <a16:creationId xmlns:a16="http://schemas.microsoft.com/office/drawing/2014/main" id="{648179A0-CA32-18BB-1140-4DE346C83C8D}"/>
              </a:ext>
            </a:extLst>
          </p:cNvPr>
          <p:cNvPicPr>
            <a:picLocks noChangeAspect="1"/>
          </p:cNvPicPr>
          <p:nvPr/>
        </p:nvPicPr>
        <p:blipFill>
          <a:blip r:embed="rId2"/>
          <a:stretch>
            <a:fillRect/>
          </a:stretch>
        </p:blipFill>
        <p:spPr>
          <a:xfrm>
            <a:off x="7908099" y="178496"/>
            <a:ext cx="3066789" cy="2743200"/>
          </a:xfrm>
          <a:prstGeom prst="rect">
            <a:avLst/>
          </a:prstGeom>
        </p:spPr>
      </p:pic>
      <p:pic>
        <p:nvPicPr>
          <p:cNvPr id="5" name="Imagen 5">
            <a:extLst>
              <a:ext uri="{FF2B5EF4-FFF2-40B4-BE49-F238E27FC236}">
                <a16:creationId xmlns:a16="http://schemas.microsoft.com/office/drawing/2014/main" id="{29D1FB42-D45C-848E-0354-132A2196AA22}"/>
              </a:ext>
            </a:extLst>
          </p:cNvPr>
          <p:cNvPicPr>
            <a:picLocks noChangeAspect="1"/>
          </p:cNvPicPr>
          <p:nvPr/>
        </p:nvPicPr>
        <p:blipFill>
          <a:blip r:embed="rId3"/>
          <a:stretch>
            <a:fillRect/>
          </a:stretch>
        </p:blipFill>
        <p:spPr>
          <a:xfrm>
            <a:off x="6759879" y="3318868"/>
            <a:ext cx="5436295" cy="3497905"/>
          </a:xfrm>
          <a:prstGeom prst="rect">
            <a:avLst/>
          </a:prstGeom>
        </p:spPr>
      </p:pic>
    </p:spTree>
    <p:extLst>
      <p:ext uri="{BB962C8B-B14F-4D97-AF65-F5344CB8AC3E}">
        <p14:creationId xmlns:p14="http://schemas.microsoft.com/office/powerpoint/2010/main" val="1084710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5AD3195-117B-4401-8A8F-F3833342C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34DAED9-6828-41B8-A9F7-C8561735E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954"/>
            <a:ext cx="12192000" cy="68510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954AFB1-976E-F022-B3C3-CE43BF4B316A}"/>
              </a:ext>
            </a:extLst>
          </p:cNvPr>
          <p:cNvSpPr>
            <a:spLocks noGrp="1"/>
          </p:cNvSpPr>
          <p:nvPr>
            <p:ph type="title"/>
          </p:nvPr>
        </p:nvSpPr>
        <p:spPr>
          <a:xfrm>
            <a:off x="1143000" y="503520"/>
            <a:ext cx="7123672" cy="1747182"/>
          </a:xfrm>
        </p:spPr>
        <p:txBody>
          <a:bodyPr>
            <a:normAutofit/>
          </a:bodyPr>
          <a:lstStyle/>
          <a:p>
            <a:r>
              <a:rPr lang="es-ES" sz="3400" b="1"/>
              <a:t>La conquista del reino nazarí, Canarias y la incorporación de navarra.</a:t>
            </a:r>
          </a:p>
        </p:txBody>
      </p:sp>
      <p:cxnSp>
        <p:nvCxnSpPr>
          <p:cNvPr id="15" name="Straight Connector 14">
            <a:extLst>
              <a:ext uri="{FF2B5EF4-FFF2-40B4-BE49-F238E27FC236}">
                <a16:creationId xmlns:a16="http://schemas.microsoft.com/office/drawing/2014/main" id="{0827A549-A911-4650-AA3A-330E8CF3C4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954"/>
            <a:ext cx="812800" cy="600332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DB842CE-7CE1-4F63-8304-1CD01023F8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0960" y="6954"/>
            <a:ext cx="6624320" cy="54168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1B762871-03AF-26DD-4DD6-9CAD776209E9}"/>
              </a:ext>
            </a:extLst>
          </p:cNvPr>
          <p:cNvSpPr>
            <a:spLocks noGrp="1"/>
          </p:cNvSpPr>
          <p:nvPr>
            <p:ph idx="1"/>
          </p:nvPr>
        </p:nvSpPr>
        <p:spPr>
          <a:xfrm>
            <a:off x="532812" y="2553414"/>
            <a:ext cx="7128435" cy="3943365"/>
          </a:xfrm>
        </p:spPr>
        <p:txBody>
          <a:bodyPr vert="horz" lIns="91440" tIns="45720" rIns="91440" bIns="45720" rtlCol="0" anchor="t">
            <a:normAutofit/>
          </a:bodyPr>
          <a:lstStyle/>
          <a:p>
            <a:pPr>
              <a:lnSpc>
                <a:spcPct val="90000"/>
              </a:lnSpc>
            </a:pPr>
            <a:r>
              <a:rPr lang="es-ES" sz="2300" dirty="0"/>
              <a:t>Guerra de Granada (1482-1492):</a:t>
            </a:r>
          </a:p>
          <a:p>
            <a:pPr marL="0" indent="0">
              <a:lnSpc>
                <a:spcPct val="90000"/>
              </a:lnSpc>
              <a:buNone/>
            </a:pPr>
            <a:r>
              <a:rPr lang="es-ES" sz="2300" dirty="0"/>
              <a:t>- Construcción de la fortaleza de Santa Fe y negociaciones con Boabdil.</a:t>
            </a:r>
          </a:p>
          <a:p>
            <a:pPr marL="0" indent="0">
              <a:lnSpc>
                <a:spcPct val="90000"/>
              </a:lnSpc>
              <a:buNone/>
            </a:pPr>
            <a:r>
              <a:rPr lang="es-ES" sz="2300" dirty="0"/>
              <a:t>- 1492 se rinde el último rey granadino, poniendo fin a la reconquista. </a:t>
            </a:r>
          </a:p>
          <a:p>
            <a:pPr marL="0" indent="0">
              <a:lnSpc>
                <a:spcPct val="90000"/>
              </a:lnSpc>
              <a:buNone/>
            </a:pPr>
            <a:r>
              <a:rPr lang="es-ES" sz="2300" dirty="0"/>
              <a:t>- ¿A qué se debe esta conquista?</a:t>
            </a:r>
          </a:p>
          <a:p>
            <a:pPr marL="0" indent="0">
              <a:lnSpc>
                <a:spcPct val="90000"/>
              </a:lnSpc>
              <a:buNone/>
            </a:pPr>
            <a:r>
              <a:rPr lang="es-ES" sz="2300" dirty="0"/>
              <a:t>- Tratado de Granada, condiciones: los granadinos conservan su religión, propiedades, armas, etc. </a:t>
            </a:r>
          </a:p>
          <a:p>
            <a:pPr marL="0" indent="0">
              <a:lnSpc>
                <a:spcPct val="90000"/>
              </a:lnSpc>
              <a:buNone/>
            </a:pPr>
            <a:r>
              <a:rPr lang="es-ES" sz="2300" dirty="0"/>
              <a:t>La Tolerancia dura poco, 1499 cardenal Cisneros implanta la</a:t>
            </a:r>
            <a:r>
              <a:rPr lang="es-ES" sz="2200" dirty="0"/>
              <a:t> Inquisición.</a:t>
            </a:r>
          </a:p>
        </p:txBody>
      </p:sp>
      <p:pic>
        <p:nvPicPr>
          <p:cNvPr id="5" name="Imagen 5" descr="Imagen que contiene hombre, caballo, mujer, viejo&#10;&#10;Descripción generada automáticamente">
            <a:extLst>
              <a:ext uri="{FF2B5EF4-FFF2-40B4-BE49-F238E27FC236}">
                <a16:creationId xmlns:a16="http://schemas.microsoft.com/office/drawing/2014/main" id="{867BDAAF-2A60-C0B9-7069-152843BF3D57}"/>
              </a:ext>
            </a:extLst>
          </p:cNvPr>
          <p:cNvPicPr>
            <a:picLocks noChangeAspect="1"/>
          </p:cNvPicPr>
          <p:nvPr/>
        </p:nvPicPr>
        <p:blipFill rotWithShape="1">
          <a:blip r:embed="rId2"/>
          <a:srcRect l="13186" r="7460" b="1"/>
          <a:stretch/>
        </p:blipFill>
        <p:spPr>
          <a:xfrm>
            <a:off x="8358804" y="2254695"/>
            <a:ext cx="3833196" cy="2270134"/>
          </a:xfrm>
          <a:prstGeom prst="rect">
            <a:avLst/>
          </a:prstGeom>
        </p:spPr>
      </p:pic>
      <p:pic>
        <p:nvPicPr>
          <p:cNvPr id="4" name="Imagen 4">
            <a:extLst>
              <a:ext uri="{FF2B5EF4-FFF2-40B4-BE49-F238E27FC236}">
                <a16:creationId xmlns:a16="http://schemas.microsoft.com/office/drawing/2014/main" id="{E772D252-9D63-13AB-6D2B-B60B0445FABD}"/>
              </a:ext>
            </a:extLst>
          </p:cNvPr>
          <p:cNvPicPr>
            <a:picLocks noChangeAspect="1"/>
          </p:cNvPicPr>
          <p:nvPr/>
        </p:nvPicPr>
        <p:blipFill rotWithShape="1">
          <a:blip r:embed="rId3"/>
          <a:srcRect r="3995" b="-4"/>
          <a:stretch/>
        </p:blipFill>
        <p:spPr>
          <a:xfrm>
            <a:off x="8358804" y="-42204"/>
            <a:ext cx="3833196" cy="2297714"/>
          </a:xfrm>
          <a:prstGeom prst="rect">
            <a:avLst/>
          </a:prstGeom>
        </p:spPr>
      </p:pic>
      <p:cxnSp>
        <p:nvCxnSpPr>
          <p:cNvPr id="19" name="Straight Connector 18">
            <a:extLst>
              <a:ext uri="{FF2B5EF4-FFF2-40B4-BE49-F238E27FC236}">
                <a16:creationId xmlns:a16="http://schemas.microsoft.com/office/drawing/2014/main" id="{7EE67AF1-2859-4B6B-8A06-9EE2DB3F98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819400"/>
            <a:ext cx="1919288" cy="40767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6" name="Imagen 6">
            <a:extLst>
              <a:ext uri="{FF2B5EF4-FFF2-40B4-BE49-F238E27FC236}">
                <a16:creationId xmlns:a16="http://schemas.microsoft.com/office/drawing/2014/main" id="{E77EB370-1AC2-0255-037E-0133FD44D7F7}"/>
              </a:ext>
            </a:extLst>
          </p:cNvPr>
          <p:cNvPicPr>
            <a:picLocks noChangeAspect="1"/>
          </p:cNvPicPr>
          <p:nvPr/>
        </p:nvPicPr>
        <p:blipFill rotWithShape="1">
          <a:blip r:embed="rId4"/>
          <a:srcRect l="9085" r="13828" b="5"/>
          <a:stretch/>
        </p:blipFill>
        <p:spPr>
          <a:xfrm>
            <a:off x="8358804" y="4520763"/>
            <a:ext cx="3833196" cy="2337107"/>
          </a:xfrm>
          <a:prstGeom prst="rect">
            <a:avLst/>
          </a:prstGeom>
        </p:spPr>
      </p:pic>
    </p:spTree>
    <p:extLst>
      <p:ext uri="{BB962C8B-B14F-4D97-AF65-F5344CB8AC3E}">
        <p14:creationId xmlns:p14="http://schemas.microsoft.com/office/powerpoint/2010/main" val="351197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4CD041D-D5CC-110E-5A0A-7EA10EBD9703}"/>
              </a:ext>
            </a:extLst>
          </p:cNvPr>
          <p:cNvSpPr>
            <a:spLocks noGrp="1"/>
          </p:cNvSpPr>
          <p:nvPr>
            <p:ph idx="1"/>
          </p:nvPr>
        </p:nvSpPr>
        <p:spPr>
          <a:xfrm>
            <a:off x="349685" y="203718"/>
            <a:ext cx="5699343" cy="4024424"/>
          </a:xfrm>
        </p:spPr>
        <p:txBody>
          <a:bodyPr vert="horz" lIns="91440" tIns="45720" rIns="91440" bIns="45720" rtlCol="0" anchor="t">
            <a:normAutofit/>
          </a:bodyPr>
          <a:lstStyle/>
          <a:p>
            <a:r>
              <a:rPr lang="es-ES" sz="2600" dirty="0"/>
              <a:t>Los Reyes Católicos conquista Canarias en 1496. </a:t>
            </a:r>
          </a:p>
          <a:p>
            <a:r>
              <a:rPr lang="es-ES" sz="2600" dirty="0"/>
              <a:t>Política de expansión territorial en el norte de África (ocupación de Melilla 1497).</a:t>
            </a:r>
          </a:p>
          <a:p>
            <a:r>
              <a:rPr lang="es-ES" sz="2600" dirty="0"/>
              <a:t>Proceso de expansión en América, tras el descubrimiento de Colón en 1492.</a:t>
            </a:r>
          </a:p>
          <a:p>
            <a:r>
              <a:rPr lang="es-ES" sz="2600" dirty="0"/>
              <a:t>El Reino de Navarra queda anexionado al de Castilla en 1512. </a:t>
            </a:r>
          </a:p>
        </p:txBody>
      </p:sp>
      <p:pic>
        <p:nvPicPr>
          <p:cNvPr id="4" name="Imagen 4">
            <a:extLst>
              <a:ext uri="{FF2B5EF4-FFF2-40B4-BE49-F238E27FC236}">
                <a16:creationId xmlns:a16="http://schemas.microsoft.com/office/drawing/2014/main" id="{BB1FE3F0-2D54-F682-3D03-F930B1617046}"/>
              </a:ext>
            </a:extLst>
          </p:cNvPr>
          <p:cNvPicPr>
            <a:picLocks noChangeAspect="1"/>
          </p:cNvPicPr>
          <p:nvPr/>
        </p:nvPicPr>
        <p:blipFill>
          <a:blip r:embed="rId2"/>
          <a:stretch>
            <a:fillRect/>
          </a:stretch>
        </p:blipFill>
        <p:spPr>
          <a:xfrm>
            <a:off x="6582427" y="404797"/>
            <a:ext cx="4830871" cy="2937776"/>
          </a:xfrm>
          <a:prstGeom prst="rect">
            <a:avLst/>
          </a:prstGeom>
        </p:spPr>
      </p:pic>
      <p:pic>
        <p:nvPicPr>
          <p:cNvPr id="5" name="Imagen 5" descr="Imagen que contiene texto, persona, hombre, grupo&#10;&#10;Descripción generada automáticamente">
            <a:extLst>
              <a:ext uri="{FF2B5EF4-FFF2-40B4-BE49-F238E27FC236}">
                <a16:creationId xmlns:a16="http://schemas.microsoft.com/office/drawing/2014/main" id="{5C01D6EA-8B0F-3320-10BD-5C9E943D0E3D}"/>
              </a:ext>
            </a:extLst>
          </p:cNvPr>
          <p:cNvPicPr>
            <a:picLocks noChangeAspect="1"/>
          </p:cNvPicPr>
          <p:nvPr/>
        </p:nvPicPr>
        <p:blipFill>
          <a:blip r:embed="rId3"/>
          <a:stretch>
            <a:fillRect/>
          </a:stretch>
        </p:blipFill>
        <p:spPr>
          <a:xfrm>
            <a:off x="6582427" y="3633988"/>
            <a:ext cx="4830869" cy="3222571"/>
          </a:xfrm>
          <a:prstGeom prst="rect">
            <a:avLst/>
          </a:prstGeom>
        </p:spPr>
      </p:pic>
      <p:pic>
        <p:nvPicPr>
          <p:cNvPr id="6" name="Imagen 6">
            <a:extLst>
              <a:ext uri="{FF2B5EF4-FFF2-40B4-BE49-F238E27FC236}">
                <a16:creationId xmlns:a16="http://schemas.microsoft.com/office/drawing/2014/main" id="{05D3C6DB-D341-38FF-934B-6146B4F8C28F}"/>
              </a:ext>
            </a:extLst>
          </p:cNvPr>
          <p:cNvPicPr>
            <a:picLocks noChangeAspect="1"/>
          </p:cNvPicPr>
          <p:nvPr/>
        </p:nvPicPr>
        <p:blipFill>
          <a:blip r:embed="rId4"/>
          <a:stretch>
            <a:fillRect/>
          </a:stretch>
        </p:blipFill>
        <p:spPr>
          <a:xfrm>
            <a:off x="841331" y="4005831"/>
            <a:ext cx="5102268" cy="2854665"/>
          </a:xfrm>
          <a:prstGeom prst="rect">
            <a:avLst/>
          </a:prstGeom>
        </p:spPr>
      </p:pic>
    </p:spTree>
    <p:extLst>
      <p:ext uri="{BB962C8B-B14F-4D97-AF65-F5344CB8AC3E}">
        <p14:creationId xmlns:p14="http://schemas.microsoft.com/office/powerpoint/2010/main" val="665843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2D2BBE-FB1C-2ACE-B82E-F21AF07A532F}"/>
              </a:ext>
            </a:extLst>
          </p:cNvPr>
          <p:cNvSpPr>
            <a:spLocks noGrp="1"/>
          </p:cNvSpPr>
          <p:nvPr>
            <p:ph type="title"/>
          </p:nvPr>
        </p:nvSpPr>
        <p:spPr>
          <a:xfrm>
            <a:off x="516699" y="115867"/>
            <a:ext cx="9906000" cy="1382156"/>
          </a:xfrm>
        </p:spPr>
        <p:txBody>
          <a:bodyPr>
            <a:normAutofit/>
          </a:bodyPr>
          <a:lstStyle/>
          <a:p>
            <a:r>
              <a:rPr lang="es-ES" sz="3000" b="1" dirty="0"/>
              <a:t>La organización del estado moderno: la monarquía autoritaria.</a:t>
            </a:r>
            <a:r>
              <a:rPr lang="es-ES" b="1" dirty="0"/>
              <a:t> </a:t>
            </a:r>
          </a:p>
        </p:txBody>
      </p:sp>
      <p:sp>
        <p:nvSpPr>
          <p:cNvPr id="3" name="Marcador de contenido 2">
            <a:extLst>
              <a:ext uri="{FF2B5EF4-FFF2-40B4-BE49-F238E27FC236}">
                <a16:creationId xmlns:a16="http://schemas.microsoft.com/office/drawing/2014/main" id="{949781A4-5422-EC93-C197-C566F68DCED1}"/>
              </a:ext>
            </a:extLst>
          </p:cNvPr>
          <p:cNvSpPr>
            <a:spLocks noGrp="1"/>
          </p:cNvSpPr>
          <p:nvPr>
            <p:ph idx="1"/>
          </p:nvPr>
        </p:nvSpPr>
        <p:spPr>
          <a:xfrm>
            <a:off x="318370" y="1654650"/>
            <a:ext cx="7244220" cy="4640287"/>
          </a:xfrm>
        </p:spPr>
        <p:txBody>
          <a:bodyPr vert="horz" lIns="91440" tIns="45720" rIns="91440" bIns="45720" rtlCol="0" anchor="t">
            <a:normAutofit fontScale="92500" lnSpcReduction="10000"/>
          </a:bodyPr>
          <a:lstStyle/>
          <a:p>
            <a:r>
              <a:rPr lang="es-ES" dirty="0"/>
              <a:t>Reformas orientadas a la centralización y al reforzamiento del poder real: reorganizar las fianzas, la creación de representantes del poder real, etc. </a:t>
            </a:r>
          </a:p>
          <a:p>
            <a:r>
              <a:rPr lang="es-ES" dirty="0"/>
              <a:t>En 1476 se creó la Santa Hermandad, su función: perseguir, juzgar y ejecutar a los delincuentes en todo el reino. Fernando toma una decisión importante, nombrarse maestre de las órdenes militares. </a:t>
            </a:r>
          </a:p>
          <a:p>
            <a:r>
              <a:rPr lang="es-ES" dirty="0"/>
              <a:t>Se reorganizan los Consejos, convirtiéndose en la cúspide del gobierno y la administración. </a:t>
            </a:r>
          </a:p>
          <a:p>
            <a:r>
              <a:rPr lang="es-ES" dirty="0"/>
              <a:t>Situación de la iglesia: importante reforma llevada a cabo por los Reyes Católicos, obtuvieron del papa el derecho regio de presentar obispos a las sede vacantes. </a:t>
            </a:r>
          </a:p>
          <a:p>
            <a:r>
              <a:rPr lang="es-ES" dirty="0"/>
              <a:t>En Aragón se solventa el problema de los payeses de </a:t>
            </a:r>
            <a:r>
              <a:rPr lang="es-ES" dirty="0" err="1"/>
              <a:t>remensa</a:t>
            </a:r>
            <a:r>
              <a:rPr lang="es-ES" dirty="0"/>
              <a:t> catalanes mediante la supresión de los ``malos usos´´. </a:t>
            </a:r>
          </a:p>
        </p:txBody>
      </p:sp>
      <p:pic>
        <p:nvPicPr>
          <p:cNvPr id="4" name="Imagen 4">
            <a:extLst>
              <a:ext uri="{FF2B5EF4-FFF2-40B4-BE49-F238E27FC236}">
                <a16:creationId xmlns:a16="http://schemas.microsoft.com/office/drawing/2014/main" id="{F608E243-7A96-A37E-C633-9E509488DFE8}"/>
              </a:ext>
            </a:extLst>
          </p:cNvPr>
          <p:cNvPicPr>
            <a:picLocks noChangeAspect="1"/>
          </p:cNvPicPr>
          <p:nvPr/>
        </p:nvPicPr>
        <p:blipFill>
          <a:blip r:embed="rId2"/>
          <a:stretch>
            <a:fillRect/>
          </a:stretch>
        </p:blipFill>
        <p:spPr>
          <a:xfrm>
            <a:off x="7741085" y="1118133"/>
            <a:ext cx="4288076" cy="2784583"/>
          </a:xfrm>
          <a:prstGeom prst="rect">
            <a:avLst/>
          </a:prstGeom>
        </p:spPr>
      </p:pic>
      <p:pic>
        <p:nvPicPr>
          <p:cNvPr id="5" name="Imagen 5">
            <a:extLst>
              <a:ext uri="{FF2B5EF4-FFF2-40B4-BE49-F238E27FC236}">
                <a16:creationId xmlns:a16="http://schemas.microsoft.com/office/drawing/2014/main" id="{CBD6AC13-614F-DEC0-E9AF-9765800109E9}"/>
              </a:ext>
            </a:extLst>
          </p:cNvPr>
          <p:cNvPicPr>
            <a:picLocks noChangeAspect="1"/>
          </p:cNvPicPr>
          <p:nvPr/>
        </p:nvPicPr>
        <p:blipFill>
          <a:blip r:embed="rId3"/>
          <a:stretch>
            <a:fillRect/>
          </a:stretch>
        </p:blipFill>
        <p:spPr>
          <a:xfrm>
            <a:off x="7699332" y="3970275"/>
            <a:ext cx="4340268" cy="2769203"/>
          </a:xfrm>
          <a:prstGeom prst="rect">
            <a:avLst/>
          </a:prstGeom>
        </p:spPr>
      </p:pic>
    </p:spTree>
    <p:extLst>
      <p:ext uri="{BB962C8B-B14F-4D97-AF65-F5344CB8AC3E}">
        <p14:creationId xmlns:p14="http://schemas.microsoft.com/office/powerpoint/2010/main" val="4240398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4F4021-0F34-2F22-33B3-3103F8C5E3B7}"/>
              </a:ext>
            </a:extLst>
          </p:cNvPr>
          <p:cNvSpPr>
            <a:spLocks noGrp="1"/>
          </p:cNvSpPr>
          <p:nvPr>
            <p:ph type="title"/>
          </p:nvPr>
        </p:nvSpPr>
        <p:spPr>
          <a:xfrm>
            <a:off x="568890" y="-72024"/>
            <a:ext cx="9906000" cy="1382156"/>
          </a:xfrm>
        </p:spPr>
        <p:txBody>
          <a:bodyPr>
            <a:normAutofit/>
          </a:bodyPr>
          <a:lstStyle/>
          <a:p>
            <a:r>
              <a:rPr lang="es-ES" sz="3000" b="1" dirty="0"/>
              <a:t>Bases económicas y sociales.</a:t>
            </a:r>
          </a:p>
        </p:txBody>
      </p:sp>
      <p:sp>
        <p:nvSpPr>
          <p:cNvPr id="3" name="Marcador de contenido 2">
            <a:extLst>
              <a:ext uri="{FF2B5EF4-FFF2-40B4-BE49-F238E27FC236}">
                <a16:creationId xmlns:a16="http://schemas.microsoft.com/office/drawing/2014/main" id="{C9B80FF2-6DE8-CECE-A205-9AF49C95479C}"/>
              </a:ext>
            </a:extLst>
          </p:cNvPr>
          <p:cNvSpPr>
            <a:spLocks noGrp="1"/>
          </p:cNvSpPr>
          <p:nvPr>
            <p:ph idx="1"/>
          </p:nvPr>
        </p:nvSpPr>
        <p:spPr>
          <a:xfrm>
            <a:off x="443630" y="1070102"/>
            <a:ext cx="9906000" cy="4024424"/>
          </a:xfrm>
        </p:spPr>
        <p:txBody>
          <a:bodyPr vert="horz" lIns="91440" tIns="45720" rIns="91440" bIns="45720" rtlCol="0" anchor="t">
            <a:normAutofit/>
          </a:bodyPr>
          <a:lstStyle/>
          <a:p>
            <a:r>
              <a:rPr lang="es-ES" dirty="0"/>
              <a:t>Recuperación de la crisis bajomedieval del siglo XIV.</a:t>
            </a:r>
          </a:p>
          <a:p>
            <a:pPr marL="0" indent="0">
              <a:buNone/>
            </a:pPr>
            <a:endParaRPr lang="es-ES" dirty="0"/>
          </a:p>
        </p:txBody>
      </p:sp>
      <p:sp>
        <p:nvSpPr>
          <p:cNvPr id="4" name="CuadroTexto 3">
            <a:extLst>
              <a:ext uri="{FF2B5EF4-FFF2-40B4-BE49-F238E27FC236}">
                <a16:creationId xmlns:a16="http://schemas.microsoft.com/office/drawing/2014/main" id="{5C390014-20AD-9EFC-C709-A51486FE6A6C}"/>
              </a:ext>
            </a:extLst>
          </p:cNvPr>
          <p:cNvSpPr txBox="1"/>
          <p:nvPr/>
        </p:nvSpPr>
        <p:spPr>
          <a:xfrm>
            <a:off x="378390" y="1891952"/>
            <a:ext cx="4097054"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dirty="0"/>
              <a:t>- Economía: </a:t>
            </a:r>
          </a:p>
          <a:p>
            <a:endParaRPr lang="es-ES" sz="2200" dirty="0"/>
          </a:p>
          <a:p>
            <a:pPr marL="285750" indent="-285750">
              <a:buFont typeface="Wingdings"/>
              <a:buChar char="§"/>
            </a:pPr>
            <a:r>
              <a:rPr lang="es-ES" sz="2200" dirty="0"/>
              <a:t>Ganadería: ganadería ovina trashumante como factor clave. La Mesta aumentaba sus privilegios.</a:t>
            </a:r>
          </a:p>
          <a:p>
            <a:endParaRPr lang="es-ES" sz="2200" dirty="0"/>
          </a:p>
          <a:p>
            <a:pPr marL="285750" indent="-285750">
              <a:buFont typeface="Wingdings"/>
              <a:buChar char="§"/>
            </a:pPr>
            <a:r>
              <a:rPr lang="es-ES" sz="2200" dirty="0"/>
              <a:t>Artesanía: La actividad textil creció en Castilla a pesar del comercio de lanas. </a:t>
            </a:r>
          </a:p>
          <a:p>
            <a:endParaRPr lang="es-ES" sz="2200" dirty="0"/>
          </a:p>
          <a:p>
            <a:pPr marL="285750" indent="-285750">
              <a:buFont typeface="Wingdings"/>
              <a:buChar char="§"/>
            </a:pPr>
            <a:r>
              <a:rPr lang="es-ES" sz="2200" dirty="0"/>
              <a:t>Comercio: La actividad comercial se orientaba cada vez más hacía el Atlántico. Gran auge de armadores y mercaderes.</a:t>
            </a:r>
            <a:r>
              <a:rPr lang="es-ES" dirty="0"/>
              <a:t> </a:t>
            </a:r>
          </a:p>
        </p:txBody>
      </p:sp>
      <p:sp>
        <p:nvSpPr>
          <p:cNvPr id="5" name="CuadroTexto 4">
            <a:extLst>
              <a:ext uri="{FF2B5EF4-FFF2-40B4-BE49-F238E27FC236}">
                <a16:creationId xmlns:a16="http://schemas.microsoft.com/office/drawing/2014/main" id="{16E7D2EF-A075-3C3C-70F3-0AC8DF48820A}"/>
              </a:ext>
            </a:extLst>
          </p:cNvPr>
          <p:cNvSpPr txBox="1"/>
          <p:nvPr/>
        </p:nvSpPr>
        <p:spPr>
          <a:xfrm>
            <a:off x="5835041" y="1889343"/>
            <a:ext cx="5991616"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dirty="0"/>
              <a:t>- Sociedad: </a:t>
            </a:r>
          </a:p>
          <a:p>
            <a:endParaRPr lang="es-ES" sz="2200" dirty="0"/>
          </a:p>
          <a:p>
            <a:pPr marL="285750" indent="-285750">
              <a:buFont typeface="Wingdings"/>
              <a:buChar char="§"/>
            </a:pPr>
            <a:r>
              <a:rPr lang="es-ES" sz="2200" dirty="0"/>
              <a:t>Los señoríos piezas fundamentales en la sociedad. </a:t>
            </a:r>
          </a:p>
          <a:p>
            <a:pPr marL="285750" indent="-285750">
              <a:buFont typeface="Wingdings"/>
              <a:buChar char="§"/>
            </a:pPr>
            <a:endParaRPr lang="es-ES" sz="2200" dirty="0"/>
          </a:p>
          <a:p>
            <a:pPr marL="285750" indent="-285750">
              <a:buFont typeface="Wingdings"/>
              <a:buChar char="§"/>
            </a:pPr>
            <a:r>
              <a:rPr lang="es-ES" sz="2200" dirty="0"/>
              <a:t>Los Reyes Católicos tienden a eliminar los peores abusos de los señores, pero se mantiene el régimen señorial.</a:t>
            </a:r>
          </a:p>
          <a:p>
            <a:pPr marL="285750" indent="-285750">
              <a:buFont typeface="Wingdings"/>
              <a:buChar char="§"/>
            </a:pPr>
            <a:endParaRPr lang="es-ES"/>
          </a:p>
          <a:p>
            <a:pPr marL="285750" indent="-285750">
              <a:buFont typeface="Wingdings"/>
              <a:buChar char="§"/>
            </a:pPr>
            <a:r>
              <a:rPr lang="es-ES" sz="2200" dirty="0"/>
              <a:t>Los señores: guerra civil obliga a buscar su apoyo, conservando gran parte del poder social y económico. </a:t>
            </a:r>
          </a:p>
          <a:p>
            <a:pPr marL="285750" indent="-285750">
              <a:buFont typeface="Wingdings"/>
              <a:buChar char="§"/>
            </a:pPr>
            <a:endParaRPr lang="es-ES" sz="2200" dirty="0"/>
          </a:p>
          <a:p>
            <a:pPr marL="285750" indent="-285750">
              <a:buFont typeface="Wingdings"/>
              <a:buChar char="§"/>
            </a:pPr>
            <a:r>
              <a:rPr lang="es-ES" sz="2200" dirty="0"/>
              <a:t>Los campesinos: La situación de dependencia era especialmente dura en Aragón y Cataluña.</a:t>
            </a:r>
          </a:p>
        </p:txBody>
      </p:sp>
    </p:spTree>
    <p:extLst>
      <p:ext uri="{BB962C8B-B14F-4D97-AF65-F5344CB8AC3E}">
        <p14:creationId xmlns:p14="http://schemas.microsoft.com/office/powerpoint/2010/main" val="2541271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C6709D-1E27-930C-F245-FD0529862055}"/>
              </a:ext>
            </a:extLst>
          </p:cNvPr>
          <p:cNvSpPr>
            <a:spLocks noGrp="1"/>
          </p:cNvSpPr>
          <p:nvPr>
            <p:ph type="title"/>
          </p:nvPr>
        </p:nvSpPr>
        <p:spPr>
          <a:xfrm>
            <a:off x="537576" y="-406051"/>
            <a:ext cx="9906000" cy="1382156"/>
          </a:xfrm>
        </p:spPr>
        <p:txBody>
          <a:bodyPr>
            <a:normAutofit/>
          </a:bodyPr>
          <a:lstStyle/>
          <a:p>
            <a:r>
              <a:rPr lang="es-ES" sz="3000" dirty="0"/>
              <a:t>POLÍTICA RELIGIOSA: </a:t>
            </a:r>
          </a:p>
        </p:txBody>
      </p:sp>
      <p:sp>
        <p:nvSpPr>
          <p:cNvPr id="3" name="Marcador de contenido 2">
            <a:extLst>
              <a:ext uri="{FF2B5EF4-FFF2-40B4-BE49-F238E27FC236}">
                <a16:creationId xmlns:a16="http://schemas.microsoft.com/office/drawing/2014/main" id="{3DC70051-A71D-F561-163B-55543E5BAAD8}"/>
              </a:ext>
            </a:extLst>
          </p:cNvPr>
          <p:cNvSpPr>
            <a:spLocks noGrp="1"/>
          </p:cNvSpPr>
          <p:nvPr>
            <p:ph idx="1"/>
          </p:nvPr>
        </p:nvSpPr>
        <p:spPr>
          <a:xfrm>
            <a:off x="172233" y="798705"/>
            <a:ext cx="5511453" cy="5955519"/>
          </a:xfrm>
        </p:spPr>
        <p:txBody>
          <a:bodyPr vert="horz" lIns="91440" tIns="45720" rIns="91440" bIns="45720" rtlCol="0" anchor="t">
            <a:noAutofit/>
          </a:bodyPr>
          <a:lstStyle/>
          <a:p>
            <a:r>
              <a:rPr lang="es-ES" sz="2100" dirty="0"/>
              <a:t>A finales del siglo XV había dos importantes minorías religiosas: los musulmanes (mudéjares) y los judíos. </a:t>
            </a:r>
          </a:p>
          <a:p>
            <a:r>
              <a:rPr lang="es-ES" sz="2100" dirty="0"/>
              <a:t>Los Reyes Católicos mostraron deseos de unificación religiosa, ya que la convivencia estaba rota desde la Baja Edad Media, continuas persecuciones, judíos convertidos al cristianismo (judeoconversos).</a:t>
            </a:r>
          </a:p>
          <a:p>
            <a:r>
              <a:rPr lang="es-ES" sz="2100" dirty="0"/>
              <a:t>Poco a poco aparece una nueva mentalidad, sentir orgullo de ser ``cristiano viejo´´.</a:t>
            </a:r>
          </a:p>
          <a:p>
            <a:r>
              <a:rPr lang="es-ES" sz="2100" dirty="0"/>
              <a:t>En 1492 los RRCC dan un paso más contra la minoría judía y decretan la </a:t>
            </a:r>
            <a:r>
              <a:rPr lang="es-ES" sz="2100" dirty="0" err="1"/>
              <a:t>expuslión</a:t>
            </a:r>
            <a:r>
              <a:rPr lang="es-ES" sz="2100" dirty="0"/>
              <a:t> de los judíos que no se convirtiesen.</a:t>
            </a:r>
          </a:p>
          <a:p>
            <a:r>
              <a:rPr lang="es-ES" sz="2100" dirty="0"/>
              <a:t>Situación delicada de musulmanes granadinos y los mudéjares de los demás territorios, gran intolerancia. Conversiones forzosas, desaparición de mudéjares para dar paso a los moriscos. </a:t>
            </a:r>
          </a:p>
          <a:p>
            <a:pPr marL="0" indent="0">
              <a:buNone/>
            </a:pPr>
            <a:endParaRPr lang="es-ES" dirty="0"/>
          </a:p>
          <a:p>
            <a:pPr marL="0" indent="0">
              <a:buNone/>
            </a:pPr>
            <a:endParaRPr lang="es-ES" dirty="0"/>
          </a:p>
        </p:txBody>
      </p:sp>
      <p:sp>
        <p:nvSpPr>
          <p:cNvPr id="4" name="CuadroTexto 3">
            <a:extLst>
              <a:ext uri="{FF2B5EF4-FFF2-40B4-BE49-F238E27FC236}">
                <a16:creationId xmlns:a16="http://schemas.microsoft.com/office/drawing/2014/main" id="{F5DC08C5-95CB-B314-18E3-FCEE1260E530}"/>
              </a:ext>
            </a:extLst>
          </p:cNvPr>
          <p:cNvSpPr txBox="1"/>
          <p:nvPr/>
        </p:nvSpPr>
        <p:spPr>
          <a:xfrm>
            <a:off x="6239526" y="65240"/>
            <a:ext cx="6012492"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100" dirty="0"/>
              <a:t>En 1478 se crea en Castilla el Tribunal de la Santa Inquisición. </a:t>
            </a:r>
          </a:p>
          <a:p>
            <a:endParaRPr lang="es-ES" sz="2100" dirty="0"/>
          </a:p>
          <a:p>
            <a:r>
              <a:rPr lang="es-ES" sz="2100" dirty="0"/>
              <a:t>¿Cuál es su objetivo? Perseguir y juzgar a los falsos conversos. </a:t>
            </a:r>
          </a:p>
          <a:p>
            <a:endParaRPr lang="es-ES" sz="2100" dirty="0"/>
          </a:p>
          <a:p>
            <a:r>
              <a:rPr lang="es-ES" sz="2100" dirty="0"/>
              <a:t>Procedimientos: las pesquisas eran secretas, los acusados desconocían quienes eran sus acusadores, los condenados y sus descendientes podían quedar inhabilitados para recibir cargos y honores. </a:t>
            </a:r>
          </a:p>
        </p:txBody>
      </p:sp>
      <p:pic>
        <p:nvPicPr>
          <p:cNvPr id="5" name="Imagen 5">
            <a:extLst>
              <a:ext uri="{FF2B5EF4-FFF2-40B4-BE49-F238E27FC236}">
                <a16:creationId xmlns:a16="http://schemas.microsoft.com/office/drawing/2014/main" id="{FF2327AF-27A6-6F49-146C-C591F6A3A691}"/>
              </a:ext>
            </a:extLst>
          </p:cNvPr>
          <p:cNvPicPr>
            <a:picLocks noChangeAspect="1"/>
          </p:cNvPicPr>
          <p:nvPr/>
        </p:nvPicPr>
        <p:blipFill>
          <a:blip r:embed="rId2"/>
          <a:stretch>
            <a:fillRect/>
          </a:stretch>
        </p:blipFill>
        <p:spPr>
          <a:xfrm>
            <a:off x="6237962" y="3580237"/>
            <a:ext cx="5958212" cy="3277881"/>
          </a:xfrm>
          <a:prstGeom prst="rect">
            <a:avLst/>
          </a:prstGeom>
        </p:spPr>
      </p:pic>
    </p:spTree>
    <p:extLst>
      <p:ext uri="{BB962C8B-B14F-4D97-AF65-F5344CB8AC3E}">
        <p14:creationId xmlns:p14="http://schemas.microsoft.com/office/powerpoint/2010/main" val="1342879479"/>
      </p:ext>
    </p:extLst>
  </p:cSld>
  <p:clrMapOvr>
    <a:masterClrMapping/>
  </p:clrMapOvr>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0</TotalTime>
  <Words>1</Words>
  <Application>Microsoft Office PowerPoint</Application>
  <PresentationFormat>Panorámica</PresentationFormat>
  <Paragraphs>1</Paragraphs>
  <Slides>36</Slides>
  <Notes>1</Notes>
  <HiddenSlides>0</HiddenSlides>
  <MMClips>0</MMClips>
  <ScaleCrop>false</ScaleCrop>
  <HeadingPairs>
    <vt:vector size="4" baseType="variant">
      <vt:variant>
        <vt:lpstr>Tema</vt:lpstr>
      </vt:variant>
      <vt:variant>
        <vt:i4>1</vt:i4>
      </vt:variant>
      <vt:variant>
        <vt:lpstr>Títulos de diapositiva</vt:lpstr>
      </vt:variant>
      <vt:variant>
        <vt:i4>36</vt:i4>
      </vt:variant>
    </vt:vector>
  </HeadingPairs>
  <TitlesOfParts>
    <vt:vector size="37" baseType="lpstr">
      <vt:lpstr>AngleLinesVTI</vt:lpstr>
      <vt:lpstr>BLOQUE 3: LA FORMACIÓN DE LA MONARQUÍA HISPÁNICA Y SU EXPANSIÓN MUNDIAL (1474-1700).</vt:lpstr>
      <vt:lpstr>Introducción:</vt:lpstr>
      <vt:lpstr>1. los reyes católicos y la construcción del estado moderno.</vt:lpstr>
      <vt:lpstr>Presentación de PowerPoint</vt:lpstr>
      <vt:lpstr>La conquista del reino nazarí, Canarias y la incorporación de navarra.</vt:lpstr>
      <vt:lpstr>Presentación de PowerPoint</vt:lpstr>
      <vt:lpstr>La organización del estado moderno: la monarquía autoritaria. </vt:lpstr>
      <vt:lpstr>Bases económicas y sociales.</vt:lpstr>
      <vt:lpstr>POLÍTICA RELIGIOSA: </vt:lpstr>
      <vt:lpstr>Política exterior: Política italiana y norteafricana. </vt:lpstr>
      <vt:lpstr>Presentación de PowerPoint</vt:lpstr>
      <vt:lpstr>Descubrimiento de américa.</vt:lpstr>
      <vt:lpstr>Presentación de PowerPoint</vt:lpstr>
      <vt:lpstr>La españa del siglo xvi: los austrias mayores.</vt:lpstr>
      <vt:lpstr>INTRODUCCIÓN:</vt:lpstr>
      <vt:lpstr>El imperio de carlos v (1516-1556)</vt:lpstr>
      <vt:lpstr>Conflictos internos:</vt:lpstr>
      <vt:lpstr>Presentación de PowerPoint</vt:lpstr>
      <vt:lpstr>Política exterior:</vt:lpstr>
      <vt:lpstr>Presentación de PowerPoint</vt:lpstr>
      <vt:lpstr>Presentación de PowerPoint</vt:lpstr>
      <vt:lpstr>Monarquía Hispánica de felipe ii (1556-1598). </vt:lpstr>
      <vt:lpstr>Presentación de PowerPoint</vt:lpstr>
      <vt:lpstr>Presentación de PowerPoint</vt:lpstr>
      <vt:lpstr>Modelo político de los austrias y organización de américa. </vt:lpstr>
      <vt:lpstr>Presentación de PowerPoint</vt:lpstr>
      <vt:lpstr>La crisis del siglo xvii. Los austrias menores.</vt:lpstr>
      <vt:lpstr>Presentación de PowerPoint</vt:lpstr>
      <vt:lpstr>Presentación de PowerPoint</vt:lpstr>
      <vt:lpstr>Felipe III (1598-1621) y el duque de lerma.</vt:lpstr>
      <vt:lpstr>FELIPE IV (1621-1665) Y EL CONDE DUQUE DE OLIVARES. </vt:lpstr>
      <vt:lpstr>Presentación de PowerPoint</vt:lpstr>
      <vt:lpstr>Presentación de PowerPoint</vt:lpstr>
      <vt:lpstr>Presentación de PowerPoint</vt:lpstr>
      <vt:lpstr>La pérdida de la hegemonía en europa.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
  <cp:lastModifiedBy/>
  <cp:revision>1855</cp:revision>
  <dcterms:created xsi:type="dcterms:W3CDTF">2022-10-18T07:47:42Z</dcterms:created>
  <dcterms:modified xsi:type="dcterms:W3CDTF">2022-10-20T09:14:21Z</dcterms:modified>
</cp:coreProperties>
</file>