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409AC-14F2-40E2-9192-0465F814F566}" v="13222" dt="2022-10-13T10:50:56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murcia" userId="da081c76327fd27b" providerId="Windows Live" clId="Web-{27D409AC-14F2-40E2-9192-0465F814F566}"/>
    <pc:docChg chg="addSld delSld modSld">
      <pc:chgData name="miguel murcia" userId="da081c76327fd27b" providerId="Windows Live" clId="Web-{27D409AC-14F2-40E2-9192-0465F814F566}" dt="2022-10-13T10:50:56.498" v="7472" actId="20577"/>
      <pc:docMkLst>
        <pc:docMk/>
      </pc:docMkLst>
      <pc:sldChg chg="addSp delSp modSp mod setBg addAnim">
        <pc:chgData name="miguel murcia" userId="da081c76327fd27b" providerId="Windows Live" clId="Web-{27D409AC-14F2-40E2-9192-0465F814F566}" dt="2022-10-13T08:26:30.746" v="37"/>
        <pc:sldMkLst>
          <pc:docMk/>
          <pc:sldMk cId="4144221" sldId="256"/>
        </pc:sldMkLst>
        <pc:spChg chg="mod ord">
          <ac:chgData name="miguel murcia" userId="da081c76327fd27b" providerId="Windows Live" clId="Web-{27D409AC-14F2-40E2-9192-0465F814F566}" dt="2022-10-13T08:26:30.746" v="36"/>
          <ac:spMkLst>
            <pc:docMk/>
            <pc:sldMk cId="4144221" sldId="256"/>
            <ac:spMk id="2" creationId="{00000000-0000-0000-0000-000000000000}"/>
          </ac:spMkLst>
        </pc:spChg>
        <pc:spChg chg="del mod">
          <ac:chgData name="miguel murcia" userId="da081c76327fd27b" providerId="Windows Live" clId="Web-{27D409AC-14F2-40E2-9192-0465F814F566}" dt="2022-10-13T08:24:50.894" v="30"/>
          <ac:spMkLst>
            <pc:docMk/>
            <pc:sldMk cId="4144221" sldId="256"/>
            <ac:spMk id="3" creationId="{00000000-0000-0000-0000-000000000000}"/>
          </ac:spMkLst>
        </pc:spChg>
        <pc:spChg chg="add del">
          <ac:chgData name="miguel murcia" userId="da081c76327fd27b" providerId="Windows Live" clId="Web-{27D409AC-14F2-40E2-9192-0465F814F566}" dt="2022-10-13T08:26:30.731" v="35"/>
          <ac:spMkLst>
            <pc:docMk/>
            <pc:sldMk cId="4144221" sldId="256"/>
            <ac:spMk id="9" creationId="{2F84762E-7FCC-4EAF-B9E7-CE7214491E0D}"/>
          </ac:spMkLst>
        </pc:spChg>
        <pc:spChg chg="add del">
          <ac:chgData name="miguel murcia" userId="da081c76327fd27b" providerId="Windows Live" clId="Web-{27D409AC-14F2-40E2-9192-0465F814F566}" dt="2022-10-13T08:26:30.731" v="35"/>
          <ac:spMkLst>
            <pc:docMk/>
            <pc:sldMk cId="4144221" sldId="256"/>
            <ac:spMk id="13" creationId="{A1038667-0C3F-4764-A24D-DA9D9B474851}"/>
          </ac:spMkLst>
        </pc:spChg>
        <pc:spChg chg="add del">
          <ac:chgData name="miguel murcia" userId="da081c76327fd27b" providerId="Windows Live" clId="Web-{27D409AC-14F2-40E2-9192-0465F814F566}" dt="2022-10-13T08:26:30.731" v="35"/>
          <ac:spMkLst>
            <pc:docMk/>
            <pc:sldMk cId="4144221" sldId="256"/>
            <ac:spMk id="17" creationId="{571EEFCA-9235-4BC2-85C3-A4EC6EE57AC4}"/>
          </ac:spMkLst>
        </pc:spChg>
        <pc:spChg chg="add">
          <ac:chgData name="miguel murcia" userId="da081c76327fd27b" providerId="Windows Live" clId="Web-{27D409AC-14F2-40E2-9192-0465F814F566}" dt="2022-10-13T08:26:30.746" v="36"/>
          <ac:spMkLst>
            <pc:docMk/>
            <pc:sldMk cId="4144221" sldId="256"/>
            <ac:spMk id="19" creationId="{41704883-D088-4683-A1FD-AEE53B336130}"/>
          </ac:spMkLst>
        </pc:spChg>
        <pc:spChg chg="add">
          <ac:chgData name="miguel murcia" userId="da081c76327fd27b" providerId="Windows Live" clId="Web-{27D409AC-14F2-40E2-9192-0465F814F566}" dt="2022-10-13T08:26:30.746" v="36"/>
          <ac:spMkLst>
            <pc:docMk/>
            <pc:sldMk cId="4144221" sldId="256"/>
            <ac:spMk id="20" creationId="{A9C04EC1-26B9-40BD-84A6-B2C0A913D0F9}"/>
          </ac:spMkLst>
        </pc:spChg>
        <pc:spChg chg="add">
          <ac:chgData name="miguel murcia" userId="da081c76327fd27b" providerId="Windows Live" clId="Web-{27D409AC-14F2-40E2-9192-0465F814F566}" dt="2022-10-13T08:26:30.746" v="36"/>
          <ac:spMkLst>
            <pc:docMk/>
            <pc:sldMk cId="4144221" sldId="256"/>
            <ac:spMk id="21" creationId="{9BAB74E2-5A82-47FD-BBB4-BFD47779FFB9}"/>
          </ac:spMkLst>
        </pc:spChg>
        <pc:spChg chg="add">
          <ac:chgData name="miguel murcia" userId="da081c76327fd27b" providerId="Windows Live" clId="Web-{27D409AC-14F2-40E2-9192-0465F814F566}" dt="2022-10-13T08:26:30.746" v="36"/>
          <ac:spMkLst>
            <pc:docMk/>
            <pc:sldMk cId="4144221" sldId="256"/>
            <ac:spMk id="22" creationId="{9C4FFB60-A034-4994-8F55-E38D4F31C874}"/>
          </ac:spMkLst>
        </pc:spChg>
        <pc:picChg chg="add mod">
          <ac:chgData name="miguel murcia" userId="da081c76327fd27b" providerId="Windows Live" clId="Web-{27D409AC-14F2-40E2-9192-0465F814F566}" dt="2022-10-13T08:26:30.746" v="36"/>
          <ac:picMkLst>
            <pc:docMk/>
            <pc:sldMk cId="4144221" sldId="256"/>
            <ac:picMk id="4" creationId="{5602EB31-CE91-B8A3-8E78-3DA93A773868}"/>
          </ac:picMkLst>
        </pc:picChg>
        <pc:picChg chg="add del">
          <ac:chgData name="miguel murcia" userId="da081c76327fd27b" providerId="Windows Live" clId="Web-{27D409AC-14F2-40E2-9192-0465F814F566}" dt="2022-10-13T08:26:30.731" v="35"/>
          <ac:picMkLst>
            <pc:docMk/>
            <pc:sldMk cId="4144221" sldId="256"/>
            <ac:picMk id="11" creationId="{927A1389-2A5D-4886-AD82-F213767E673F}"/>
          </ac:picMkLst>
        </pc:picChg>
        <pc:picChg chg="add del">
          <ac:chgData name="miguel murcia" userId="da081c76327fd27b" providerId="Windows Live" clId="Web-{27D409AC-14F2-40E2-9192-0465F814F566}" dt="2022-10-13T08:26:30.731" v="35"/>
          <ac:picMkLst>
            <pc:docMk/>
            <pc:sldMk cId="4144221" sldId="256"/>
            <ac:picMk id="15" creationId="{6AC2195B-895A-4535-8ECD-9F5B669C5CA5}"/>
          </ac:picMkLst>
        </pc:picChg>
      </pc:sldChg>
      <pc:sldChg chg="addSp modSp new mod setBg">
        <pc:chgData name="miguel murcia" userId="da081c76327fd27b" providerId="Windows Live" clId="Web-{27D409AC-14F2-40E2-9192-0465F814F566}" dt="2022-10-13T08:33:04.029" v="241" actId="20577"/>
        <pc:sldMkLst>
          <pc:docMk/>
          <pc:sldMk cId="915948147" sldId="257"/>
        </pc:sldMkLst>
        <pc:spChg chg="mod">
          <ac:chgData name="miguel murcia" userId="da081c76327fd27b" providerId="Windows Live" clId="Web-{27D409AC-14F2-40E2-9192-0465F814F566}" dt="2022-10-13T08:33:04.029" v="241" actId="20577"/>
          <ac:spMkLst>
            <pc:docMk/>
            <pc:sldMk cId="915948147" sldId="257"/>
            <ac:spMk id="2" creationId="{D0D2702A-E7AE-8909-945C-405C0B1F963C}"/>
          </ac:spMkLst>
        </pc:spChg>
        <pc:spChg chg="add mod">
          <ac:chgData name="miguel murcia" userId="da081c76327fd27b" providerId="Windows Live" clId="Web-{27D409AC-14F2-40E2-9192-0465F814F566}" dt="2022-10-13T08:32:51.607" v="235" actId="20577"/>
          <ac:spMkLst>
            <pc:docMk/>
            <pc:sldMk cId="915948147" sldId="257"/>
            <ac:spMk id="3" creationId="{D773A2ED-5F3B-DF75-ADA1-4FA43DF78C6B}"/>
          </ac:spMkLst>
        </pc:spChg>
        <pc:spChg chg="add">
          <ac:chgData name="miguel murcia" userId="da081c76327fd27b" providerId="Windows Live" clId="Web-{27D409AC-14F2-40E2-9192-0465F814F566}" dt="2022-10-13T08:32:38.808" v="234"/>
          <ac:spMkLst>
            <pc:docMk/>
            <pc:sldMk cId="915948147" sldId="257"/>
            <ac:spMk id="15" creationId="{C6DB8A24-0DF2-4AB3-9191-C02AB6937C1F}"/>
          </ac:spMkLst>
        </pc:spChg>
        <pc:spChg chg="add">
          <ac:chgData name="miguel murcia" userId="da081c76327fd27b" providerId="Windows Live" clId="Web-{27D409AC-14F2-40E2-9192-0465F814F566}" dt="2022-10-13T08:32:38.808" v="234"/>
          <ac:spMkLst>
            <pc:docMk/>
            <pc:sldMk cId="915948147" sldId="257"/>
            <ac:spMk id="17" creationId="{6924F406-F250-4FCF-A28E-52F364A5AA1D}"/>
          </ac:spMkLst>
        </pc:spChg>
        <pc:spChg chg="add">
          <ac:chgData name="miguel murcia" userId="da081c76327fd27b" providerId="Windows Live" clId="Web-{27D409AC-14F2-40E2-9192-0465F814F566}" dt="2022-10-13T08:32:38.808" v="234"/>
          <ac:spMkLst>
            <pc:docMk/>
            <pc:sldMk cId="915948147" sldId="257"/>
            <ac:spMk id="23" creationId="{78A4CDE5-C7BC-41E1-8A4A-79E024CC09F3}"/>
          </ac:spMkLst>
        </pc:spChg>
        <pc:grpChg chg="add">
          <ac:chgData name="miguel murcia" userId="da081c76327fd27b" providerId="Windows Live" clId="Web-{27D409AC-14F2-40E2-9192-0465F814F566}" dt="2022-10-13T08:32:38.808" v="234"/>
          <ac:grpSpMkLst>
            <pc:docMk/>
            <pc:sldMk cId="915948147" sldId="257"/>
            <ac:grpSpMk id="19" creationId="{905A9BAA-B344-45D2-838C-73856C4B15D4}"/>
          </ac:grpSpMkLst>
        </pc:grpChg>
        <pc:picChg chg="add mod ord">
          <ac:chgData name="miguel murcia" userId="da081c76327fd27b" providerId="Windows Live" clId="Web-{27D409AC-14F2-40E2-9192-0465F814F566}" dt="2022-10-13T08:32:38.808" v="234"/>
          <ac:picMkLst>
            <pc:docMk/>
            <pc:sldMk cId="915948147" sldId="257"/>
            <ac:picMk id="4" creationId="{70EDA825-302D-B8C1-7E25-486E9246349E}"/>
          </ac:picMkLst>
        </pc:picChg>
        <pc:picChg chg="add">
          <ac:chgData name="miguel murcia" userId="da081c76327fd27b" providerId="Windows Live" clId="Web-{27D409AC-14F2-40E2-9192-0465F814F566}" dt="2022-10-13T08:32:38.808" v="234"/>
          <ac:picMkLst>
            <pc:docMk/>
            <pc:sldMk cId="915948147" sldId="257"/>
            <ac:picMk id="9" creationId="{01CFC1BB-C5B3-4479-9752-C53221627F91}"/>
          </ac:picMkLst>
        </pc:picChg>
        <pc:picChg chg="add">
          <ac:chgData name="miguel murcia" userId="da081c76327fd27b" providerId="Windows Live" clId="Web-{27D409AC-14F2-40E2-9192-0465F814F566}" dt="2022-10-13T08:32:38.808" v="234"/>
          <ac:picMkLst>
            <pc:docMk/>
            <pc:sldMk cId="915948147" sldId="257"/>
            <ac:picMk id="11" creationId="{C56FCE19-3103-4473-A92E-E38D00FCD006}"/>
          </ac:picMkLst>
        </pc:picChg>
        <pc:picChg chg="add">
          <ac:chgData name="miguel murcia" userId="da081c76327fd27b" providerId="Windows Live" clId="Web-{27D409AC-14F2-40E2-9192-0465F814F566}" dt="2022-10-13T08:32:38.808" v="234"/>
          <ac:picMkLst>
            <pc:docMk/>
            <pc:sldMk cId="915948147" sldId="257"/>
            <ac:picMk id="13" creationId="{E909C556-FC01-4870-ABC0-8D5C17BD0F3D}"/>
          </ac:picMkLst>
        </pc:picChg>
        <pc:picChg chg="add">
          <ac:chgData name="miguel murcia" userId="da081c76327fd27b" providerId="Windows Live" clId="Web-{27D409AC-14F2-40E2-9192-0465F814F566}" dt="2022-10-13T08:32:38.808" v="234"/>
          <ac:picMkLst>
            <pc:docMk/>
            <pc:sldMk cId="915948147" sldId="257"/>
            <ac:picMk id="25" creationId="{025C7952-5703-489E-8DBD-F2EFAC8EEB05}"/>
          </ac:picMkLst>
        </pc:picChg>
      </pc:sldChg>
      <pc:sldChg chg="new del">
        <pc:chgData name="miguel murcia" userId="da081c76327fd27b" providerId="Windows Live" clId="Web-{27D409AC-14F2-40E2-9192-0465F814F566}" dt="2022-10-13T08:33:25.140" v="243"/>
        <pc:sldMkLst>
          <pc:docMk/>
          <pc:sldMk cId="1924209743" sldId="258"/>
        </pc:sldMkLst>
      </pc:sldChg>
      <pc:sldChg chg="addSp modSp new">
        <pc:chgData name="miguel murcia" userId="da081c76327fd27b" providerId="Windows Live" clId="Web-{27D409AC-14F2-40E2-9192-0465F814F566}" dt="2022-10-13T08:40:47.146" v="457" actId="1076"/>
        <pc:sldMkLst>
          <pc:docMk/>
          <pc:sldMk cId="3899292433" sldId="258"/>
        </pc:sldMkLst>
        <pc:spChg chg="add mod">
          <ac:chgData name="miguel murcia" userId="da081c76327fd27b" providerId="Windows Live" clId="Web-{27D409AC-14F2-40E2-9192-0465F814F566}" dt="2022-10-13T08:36:56.533" v="367" actId="14100"/>
          <ac:spMkLst>
            <pc:docMk/>
            <pc:sldMk cId="3899292433" sldId="258"/>
            <ac:spMk id="2" creationId="{06686990-B2B4-CBC4-C3E8-631DEDDDE71A}"/>
          </ac:spMkLst>
        </pc:spChg>
        <pc:spChg chg="add mod">
          <ac:chgData name="miguel murcia" userId="da081c76327fd27b" providerId="Windows Live" clId="Web-{27D409AC-14F2-40E2-9192-0465F814F566}" dt="2022-10-13T08:37:09.909" v="370" actId="14100"/>
          <ac:spMkLst>
            <pc:docMk/>
            <pc:sldMk cId="3899292433" sldId="258"/>
            <ac:spMk id="3" creationId="{F50ADCB1-DB6E-D362-493E-59A662058AF4}"/>
          </ac:spMkLst>
        </pc:spChg>
        <pc:spChg chg="add mod">
          <ac:chgData name="miguel murcia" userId="da081c76327fd27b" providerId="Windows Live" clId="Web-{27D409AC-14F2-40E2-9192-0465F814F566}" dt="2022-10-13T08:39:05.465" v="448" actId="1076"/>
          <ac:spMkLst>
            <pc:docMk/>
            <pc:sldMk cId="3899292433" sldId="258"/>
            <ac:spMk id="4" creationId="{2455877A-2ACE-E5F9-23D4-683CF1CE75F7}"/>
          </ac:spMkLst>
        </pc:spChg>
        <pc:spChg chg="add mod">
          <ac:chgData name="miguel murcia" userId="da081c76327fd27b" providerId="Windows Live" clId="Web-{27D409AC-14F2-40E2-9192-0465F814F566}" dt="2022-10-13T08:39:09.106" v="449" actId="1076"/>
          <ac:spMkLst>
            <pc:docMk/>
            <pc:sldMk cId="3899292433" sldId="258"/>
            <ac:spMk id="5" creationId="{BB7C340F-EDC3-ADBE-16CB-DC66295AFCEB}"/>
          </ac:spMkLst>
        </pc:spChg>
        <pc:spChg chg="add mod">
          <ac:chgData name="miguel murcia" userId="da081c76327fd27b" providerId="Windows Live" clId="Web-{27D409AC-14F2-40E2-9192-0465F814F566}" dt="2022-10-13T08:39:18.513" v="452" actId="20577"/>
          <ac:spMkLst>
            <pc:docMk/>
            <pc:sldMk cId="3899292433" sldId="258"/>
            <ac:spMk id="6" creationId="{5516C195-42DD-F696-861C-CED9E2F37AE6}"/>
          </ac:spMkLst>
        </pc:spChg>
        <pc:picChg chg="add mod">
          <ac:chgData name="miguel murcia" userId="da081c76327fd27b" providerId="Windows Live" clId="Web-{27D409AC-14F2-40E2-9192-0465F814F566}" dt="2022-10-13T08:40:47.146" v="457" actId="1076"/>
          <ac:picMkLst>
            <pc:docMk/>
            <pc:sldMk cId="3899292433" sldId="258"/>
            <ac:picMk id="7" creationId="{01E77996-9B8D-0BE8-458B-50AB0DFDD3C0}"/>
          </ac:picMkLst>
        </pc:picChg>
      </pc:sldChg>
      <pc:sldChg chg="modSp new">
        <pc:chgData name="miguel murcia" userId="da081c76327fd27b" providerId="Windows Live" clId="Web-{27D409AC-14F2-40E2-9192-0465F814F566}" dt="2022-10-13T08:44:22.086" v="587" actId="20577"/>
        <pc:sldMkLst>
          <pc:docMk/>
          <pc:sldMk cId="2793717238" sldId="259"/>
        </pc:sldMkLst>
        <pc:spChg chg="mod">
          <ac:chgData name="miguel murcia" userId="da081c76327fd27b" providerId="Windows Live" clId="Web-{27D409AC-14F2-40E2-9192-0465F814F566}" dt="2022-10-13T08:41:20.023" v="497" actId="20577"/>
          <ac:spMkLst>
            <pc:docMk/>
            <pc:sldMk cId="2793717238" sldId="259"/>
            <ac:spMk id="2" creationId="{EC5C1A4D-84D9-5DDA-AB27-6A6E7F7342F1}"/>
          </ac:spMkLst>
        </pc:spChg>
        <pc:spChg chg="mod">
          <ac:chgData name="miguel murcia" userId="da081c76327fd27b" providerId="Windows Live" clId="Web-{27D409AC-14F2-40E2-9192-0465F814F566}" dt="2022-10-13T08:44:22.086" v="587" actId="20577"/>
          <ac:spMkLst>
            <pc:docMk/>
            <pc:sldMk cId="2793717238" sldId="259"/>
            <ac:spMk id="3" creationId="{AF6A668E-AFCC-2E8C-53EE-12A730500EC4}"/>
          </ac:spMkLst>
        </pc:spChg>
      </pc:sldChg>
      <pc:sldChg chg="addSp modSp new">
        <pc:chgData name="miguel murcia" userId="da081c76327fd27b" providerId="Windows Live" clId="Web-{27D409AC-14F2-40E2-9192-0465F814F566}" dt="2022-10-13T08:56:30.834" v="919" actId="20577"/>
        <pc:sldMkLst>
          <pc:docMk/>
          <pc:sldMk cId="1801570187" sldId="260"/>
        </pc:sldMkLst>
        <pc:spChg chg="add mod">
          <ac:chgData name="miguel murcia" userId="da081c76327fd27b" providerId="Windows Live" clId="Web-{27D409AC-14F2-40E2-9192-0465F814F566}" dt="2022-10-13T08:56:30.834" v="919" actId="20577"/>
          <ac:spMkLst>
            <pc:docMk/>
            <pc:sldMk cId="1801570187" sldId="260"/>
            <ac:spMk id="2" creationId="{84E96133-2F8D-81E5-CC9A-F5E480E2A85B}"/>
          </ac:spMkLst>
        </pc:spChg>
        <pc:spChg chg="add mod">
          <ac:chgData name="miguel murcia" userId="da081c76327fd27b" providerId="Windows Live" clId="Web-{27D409AC-14F2-40E2-9192-0465F814F566}" dt="2022-10-13T08:51:45.591" v="766" actId="1076"/>
          <ac:spMkLst>
            <pc:docMk/>
            <pc:sldMk cId="1801570187" sldId="260"/>
            <ac:spMk id="5" creationId="{CF9AB6F3-47A8-AECA-FB0F-7262446A80D3}"/>
          </ac:spMkLst>
        </pc:spChg>
        <pc:spChg chg="add mod">
          <ac:chgData name="miguel murcia" userId="da081c76327fd27b" providerId="Windows Live" clId="Web-{27D409AC-14F2-40E2-9192-0465F814F566}" dt="2022-10-13T08:55:28.891" v="909" actId="20577"/>
          <ac:spMkLst>
            <pc:docMk/>
            <pc:sldMk cId="1801570187" sldId="260"/>
            <ac:spMk id="7" creationId="{6AF1EF82-F10F-2F23-B715-AAE00938690D}"/>
          </ac:spMkLst>
        </pc:spChg>
        <pc:picChg chg="add mod">
          <ac:chgData name="miguel murcia" userId="da081c76327fd27b" providerId="Windows Live" clId="Web-{27D409AC-14F2-40E2-9192-0465F814F566}" dt="2022-10-13T08:50:03.520" v="669" actId="14100"/>
          <ac:picMkLst>
            <pc:docMk/>
            <pc:sldMk cId="1801570187" sldId="260"/>
            <ac:picMk id="3" creationId="{AFBD50A8-93F0-7051-893A-50BEDB7045D9}"/>
          </ac:picMkLst>
        </pc:picChg>
        <pc:picChg chg="add mod">
          <ac:chgData name="miguel murcia" userId="da081c76327fd27b" providerId="Windows Live" clId="Web-{27D409AC-14F2-40E2-9192-0465F814F566}" dt="2022-10-13T08:49:56.863" v="668" actId="14100"/>
          <ac:picMkLst>
            <pc:docMk/>
            <pc:sldMk cId="1801570187" sldId="260"/>
            <ac:picMk id="4" creationId="{E4F8CF0E-19DD-A3F5-B7C6-A6C4DCFB3CE4}"/>
          </ac:picMkLst>
        </pc:picChg>
        <pc:picChg chg="add mod">
          <ac:chgData name="miguel murcia" userId="da081c76327fd27b" providerId="Windows Live" clId="Web-{27D409AC-14F2-40E2-9192-0465F814F566}" dt="2022-10-13T08:52:43.893" v="774" actId="14100"/>
          <ac:picMkLst>
            <pc:docMk/>
            <pc:sldMk cId="1801570187" sldId="260"/>
            <ac:picMk id="6" creationId="{74BED203-111B-5FF0-ED3A-58595D005486}"/>
          </ac:picMkLst>
        </pc:picChg>
      </pc:sldChg>
      <pc:sldChg chg="addSp modSp new">
        <pc:chgData name="miguel murcia" userId="da081c76327fd27b" providerId="Windows Live" clId="Web-{27D409AC-14F2-40E2-9192-0465F814F566}" dt="2022-10-13T08:59:17.582" v="1064" actId="1076"/>
        <pc:sldMkLst>
          <pc:docMk/>
          <pc:sldMk cId="633309043" sldId="261"/>
        </pc:sldMkLst>
        <pc:spChg chg="add mod">
          <ac:chgData name="miguel murcia" userId="da081c76327fd27b" providerId="Windows Live" clId="Web-{27D409AC-14F2-40E2-9192-0465F814F566}" dt="2022-10-13T08:56:53.820" v="927" actId="20577"/>
          <ac:spMkLst>
            <pc:docMk/>
            <pc:sldMk cId="633309043" sldId="261"/>
            <ac:spMk id="2" creationId="{4FA0FF14-78F8-92A3-113B-7B5E20C98AC6}"/>
          </ac:spMkLst>
        </pc:spChg>
        <pc:spChg chg="add mod">
          <ac:chgData name="miguel murcia" userId="da081c76327fd27b" providerId="Windows Live" clId="Web-{27D409AC-14F2-40E2-9192-0465F814F566}" dt="2022-10-13T08:59:17.582" v="1064" actId="1076"/>
          <ac:spMkLst>
            <pc:docMk/>
            <pc:sldMk cId="633309043" sldId="261"/>
            <ac:spMk id="3" creationId="{D6022BB9-A4AC-C2A6-EAA7-96A461AB448E}"/>
          </ac:spMkLst>
        </pc:spChg>
        <pc:picChg chg="add mod">
          <ac:chgData name="miguel murcia" userId="da081c76327fd27b" providerId="Windows Live" clId="Web-{27D409AC-14F2-40E2-9192-0465F814F566}" dt="2022-10-13T08:57:46.030" v="933" actId="1076"/>
          <ac:picMkLst>
            <pc:docMk/>
            <pc:sldMk cId="633309043" sldId="261"/>
            <ac:picMk id="4" creationId="{92FEE7EC-8249-32AC-453F-F02470CD52D8}"/>
          </ac:picMkLst>
        </pc:picChg>
      </pc:sldChg>
      <pc:sldChg chg="addSp modSp new">
        <pc:chgData name="miguel murcia" userId="da081c76327fd27b" providerId="Windows Live" clId="Web-{27D409AC-14F2-40E2-9192-0465F814F566}" dt="2022-10-13T09:06:49.588" v="1391" actId="1076"/>
        <pc:sldMkLst>
          <pc:docMk/>
          <pc:sldMk cId="557900113" sldId="262"/>
        </pc:sldMkLst>
        <pc:spChg chg="add mod">
          <ac:chgData name="miguel murcia" userId="da081c76327fd27b" providerId="Windows Live" clId="Web-{27D409AC-14F2-40E2-9192-0465F814F566}" dt="2022-10-13T09:04:05.465" v="1284" actId="20577"/>
          <ac:spMkLst>
            <pc:docMk/>
            <pc:sldMk cId="557900113" sldId="262"/>
            <ac:spMk id="2" creationId="{3B9BD5D8-2521-67EF-A6F7-2B8F751F277B}"/>
          </ac:spMkLst>
        </pc:spChg>
        <pc:spChg chg="add mod">
          <ac:chgData name="miguel murcia" userId="da081c76327fd27b" providerId="Windows Live" clId="Web-{27D409AC-14F2-40E2-9192-0465F814F566}" dt="2022-10-13T09:06:49.588" v="1391" actId="1076"/>
          <ac:spMkLst>
            <pc:docMk/>
            <pc:sldMk cId="557900113" sldId="262"/>
            <ac:spMk id="4" creationId="{FDEDB413-8C5C-3879-32C8-12BD04F8746F}"/>
          </ac:spMkLst>
        </pc:spChg>
        <pc:picChg chg="add mod">
          <ac:chgData name="miguel murcia" userId="da081c76327fd27b" providerId="Windows Live" clId="Web-{27D409AC-14F2-40E2-9192-0465F814F566}" dt="2022-10-13T09:05:44.005" v="1290" actId="1076"/>
          <ac:picMkLst>
            <pc:docMk/>
            <pc:sldMk cId="557900113" sldId="262"/>
            <ac:picMk id="3" creationId="{8E7EE0AD-5088-021A-20C4-822AACF8CBCE}"/>
          </ac:picMkLst>
        </pc:picChg>
      </pc:sldChg>
      <pc:sldChg chg="addSp modSp new">
        <pc:chgData name="miguel murcia" userId="da081c76327fd27b" providerId="Windows Live" clId="Web-{27D409AC-14F2-40E2-9192-0465F814F566}" dt="2022-10-13T09:12:57.901" v="1673" actId="20577"/>
        <pc:sldMkLst>
          <pc:docMk/>
          <pc:sldMk cId="140836455" sldId="263"/>
        </pc:sldMkLst>
        <pc:spChg chg="add mod">
          <ac:chgData name="miguel murcia" userId="da081c76327fd27b" providerId="Windows Live" clId="Web-{27D409AC-14F2-40E2-9192-0465F814F566}" dt="2022-10-13T09:10:40.857" v="1583" actId="20577"/>
          <ac:spMkLst>
            <pc:docMk/>
            <pc:sldMk cId="140836455" sldId="263"/>
            <ac:spMk id="2" creationId="{E89B3CA3-FA00-FB9E-9482-AFBB6A099587}"/>
          </ac:spMkLst>
        </pc:spChg>
        <pc:spChg chg="add mod">
          <ac:chgData name="miguel murcia" userId="da081c76327fd27b" providerId="Windows Live" clId="Web-{27D409AC-14F2-40E2-9192-0465F814F566}" dt="2022-10-13T09:12:57.901" v="1673" actId="20577"/>
          <ac:spMkLst>
            <pc:docMk/>
            <pc:sldMk cId="140836455" sldId="263"/>
            <ac:spMk id="4" creationId="{EDBCA591-8C78-F27D-1426-8791E0910AC9}"/>
          </ac:spMkLst>
        </pc:spChg>
        <pc:picChg chg="add mod">
          <ac:chgData name="miguel murcia" userId="da081c76327fd27b" providerId="Windows Live" clId="Web-{27D409AC-14F2-40E2-9192-0465F814F566}" dt="2022-10-13T09:11:34.581" v="1588" actId="1076"/>
          <ac:picMkLst>
            <pc:docMk/>
            <pc:sldMk cId="140836455" sldId="263"/>
            <ac:picMk id="3" creationId="{85753D99-0EF2-18BD-9FB4-2EB1096C1DD2}"/>
          </ac:picMkLst>
        </pc:picChg>
      </pc:sldChg>
      <pc:sldChg chg="addSp modSp new">
        <pc:chgData name="miguel murcia" userId="da081c76327fd27b" providerId="Windows Live" clId="Web-{27D409AC-14F2-40E2-9192-0465F814F566}" dt="2022-10-13T09:20:13.452" v="1941" actId="14100"/>
        <pc:sldMkLst>
          <pc:docMk/>
          <pc:sldMk cId="1556241682" sldId="264"/>
        </pc:sldMkLst>
        <pc:spChg chg="add mod">
          <ac:chgData name="miguel murcia" userId="da081c76327fd27b" providerId="Windows Live" clId="Web-{27D409AC-14F2-40E2-9192-0465F814F566}" dt="2022-10-13T09:17:21.297" v="1804" actId="14100"/>
          <ac:spMkLst>
            <pc:docMk/>
            <pc:sldMk cId="1556241682" sldId="264"/>
            <ac:spMk id="2" creationId="{032E197C-96F7-F143-FD06-7ACF2975095F}"/>
          </ac:spMkLst>
        </pc:spChg>
        <pc:spChg chg="add mod">
          <ac:chgData name="miguel murcia" userId="da081c76327fd27b" providerId="Windows Live" clId="Web-{27D409AC-14F2-40E2-9192-0465F814F566}" dt="2022-10-13T09:19:33.480" v="1935" actId="20577"/>
          <ac:spMkLst>
            <pc:docMk/>
            <pc:sldMk cId="1556241682" sldId="264"/>
            <ac:spMk id="3" creationId="{EF12F2AE-7F01-CCD7-0195-87B56B5A897B}"/>
          </ac:spMkLst>
        </pc:spChg>
        <pc:picChg chg="add mod">
          <ac:chgData name="miguel murcia" userId="da081c76327fd27b" providerId="Windows Live" clId="Web-{27D409AC-14F2-40E2-9192-0465F814F566}" dt="2022-10-13T09:20:13.452" v="1941" actId="14100"/>
          <ac:picMkLst>
            <pc:docMk/>
            <pc:sldMk cId="1556241682" sldId="264"/>
            <ac:picMk id="4" creationId="{18920CEA-0B33-85DE-B73C-12117ADEB180}"/>
          </ac:picMkLst>
        </pc:picChg>
      </pc:sldChg>
      <pc:sldChg chg="addSp modSp new">
        <pc:chgData name="miguel murcia" userId="da081c76327fd27b" providerId="Windows Live" clId="Web-{27D409AC-14F2-40E2-9192-0465F814F566}" dt="2022-10-13T09:24:12.644" v="2153" actId="1076"/>
        <pc:sldMkLst>
          <pc:docMk/>
          <pc:sldMk cId="2586649561" sldId="265"/>
        </pc:sldMkLst>
        <pc:spChg chg="add mod">
          <ac:chgData name="miguel murcia" userId="da081c76327fd27b" providerId="Windows Live" clId="Web-{27D409AC-14F2-40E2-9192-0465F814F566}" dt="2022-10-13T09:23:15.217" v="2150" actId="1076"/>
          <ac:spMkLst>
            <pc:docMk/>
            <pc:sldMk cId="2586649561" sldId="265"/>
            <ac:spMk id="2" creationId="{356C2073-273F-CA98-6E21-FB1FBB3FE943}"/>
          </ac:spMkLst>
        </pc:spChg>
        <pc:picChg chg="add mod">
          <ac:chgData name="miguel murcia" userId="da081c76327fd27b" providerId="Windows Live" clId="Web-{27D409AC-14F2-40E2-9192-0465F814F566}" dt="2022-10-13T09:24:12.644" v="2153" actId="1076"/>
          <ac:picMkLst>
            <pc:docMk/>
            <pc:sldMk cId="2586649561" sldId="265"/>
            <ac:picMk id="3" creationId="{E81AD665-1082-07EC-A58F-DCDC25D47737}"/>
          </ac:picMkLst>
        </pc:picChg>
      </pc:sldChg>
      <pc:sldChg chg="modSp new">
        <pc:chgData name="miguel murcia" userId="da081c76327fd27b" providerId="Windows Live" clId="Web-{27D409AC-14F2-40E2-9192-0465F814F566}" dt="2022-10-13T09:29:08.215" v="2385" actId="20577"/>
        <pc:sldMkLst>
          <pc:docMk/>
          <pc:sldMk cId="2431731762" sldId="266"/>
        </pc:sldMkLst>
        <pc:spChg chg="mod">
          <ac:chgData name="miguel murcia" userId="da081c76327fd27b" providerId="Windows Live" clId="Web-{27D409AC-14F2-40E2-9192-0465F814F566}" dt="2022-10-13T09:25:20.477" v="2180" actId="20577"/>
          <ac:spMkLst>
            <pc:docMk/>
            <pc:sldMk cId="2431731762" sldId="266"/>
            <ac:spMk id="2" creationId="{03ECCDE6-26F2-9AE9-785E-8FBF8974FC46}"/>
          </ac:spMkLst>
        </pc:spChg>
        <pc:spChg chg="mod">
          <ac:chgData name="miguel murcia" userId="da081c76327fd27b" providerId="Windows Live" clId="Web-{27D409AC-14F2-40E2-9192-0465F814F566}" dt="2022-10-13T09:29:08.215" v="2385" actId="20577"/>
          <ac:spMkLst>
            <pc:docMk/>
            <pc:sldMk cId="2431731762" sldId="266"/>
            <ac:spMk id="3" creationId="{6FDBDCAE-0179-67C7-C920-E34807920EBD}"/>
          </ac:spMkLst>
        </pc:spChg>
      </pc:sldChg>
      <pc:sldChg chg="new del">
        <pc:chgData name="miguel murcia" userId="da081c76327fd27b" providerId="Windows Live" clId="Web-{27D409AC-14F2-40E2-9192-0465F814F566}" dt="2022-10-13T09:24:57.694" v="2156"/>
        <pc:sldMkLst>
          <pc:docMk/>
          <pc:sldMk cId="2786843657" sldId="266"/>
        </pc:sldMkLst>
      </pc:sldChg>
      <pc:sldChg chg="new del">
        <pc:chgData name="miguel murcia" userId="da081c76327fd27b" providerId="Windows Live" clId="Web-{27D409AC-14F2-40E2-9192-0465F814F566}" dt="2022-10-13T09:25:01.835" v="2157"/>
        <pc:sldMkLst>
          <pc:docMk/>
          <pc:sldMk cId="3428764111" sldId="267"/>
        </pc:sldMkLst>
      </pc:sldChg>
      <pc:sldChg chg="addSp delSp modSp new">
        <pc:chgData name="miguel murcia" userId="da081c76327fd27b" providerId="Windows Live" clId="Web-{27D409AC-14F2-40E2-9192-0465F814F566}" dt="2022-10-13T09:49:21.004" v="3111" actId="20577"/>
        <pc:sldMkLst>
          <pc:docMk/>
          <pc:sldMk cId="4084543796" sldId="267"/>
        </pc:sldMkLst>
        <pc:spChg chg="add mod">
          <ac:chgData name="miguel murcia" userId="da081c76327fd27b" providerId="Windows Live" clId="Web-{27D409AC-14F2-40E2-9192-0465F814F566}" dt="2022-10-13T09:41:34.074" v="2803" actId="1076"/>
          <ac:spMkLst>
            <pc:docMk/>
            <pc:sldMk cId="4084543796" sldId="267"/>
            <ac:spMk id="2" creationId="{4D13BF88-8F66-3548-68B0-2F16E52B43B2}"/>
          </ac:spMkLst>
        </pc:spChg>
        <pc:spChg chg="add mod">
          <ac:chgData name="miguel murcia" userId="da081c76327fd27b" providerId="Windows Live" clId="Web-{27D409AC-14F2-40E2-9192-0465F814F566}" dt="2022-10-13T09:44:50.544" v="2877" actId="1076"/>
          <ac:spMkLst>
            <pc:docMk/>
            <pc:sldMk cId="4084543796" sldId="267"/>
            <ac:spMk id="3" creationId="{260450FD-224E-3D91-BD28-588FC6197262}"/>
          </ac:spMkLst>
        </pc:spChg>
        <pc:spChg chg="add del mod">
          <ac:chgData name="miguel murcia" userId="da081c76327fd27b" providerId="Windows Live" clId="Web-{27D409AC-14F2-40E2-9192-0465F814F566}" dt="2022-10-13T09:44:37.542" v="2874"/>
          <ac:spMkLst>
            <pc:docMk/>
            <pc:sldMk cId="4084543796" sldId="267"/>
            <ac:spMk id="4" creationId="{C3BE926F-763D-4383-39CC-CE96C5E81416}"/>
          </ac:spMkLst>
        </pc:spChg>
        <pc:spChg chg="add del mod">
          <ac:chgData name="miguel murcia" userId="da081c76327fd27b" providerId="Windows Live" clId="Web-{27D409AC-14F2-40E2-9192-0465F814F566}" dt="2022-10-13T09:44:40.324" v="2875"/>
          <ac:spMkLst>
            <pc:docMk/>
            <pc:sldMk cId="4084543796" sldId="267"/>
            <ac:spMk id="5" creationId="{06B48587-6D88-450C-2D7E-7653367B49D0}"/>
          </ac:spMkLst>
        </pc:spChg>
        <pc:spChg chg="add mod">
          <ac:chgData name="miguel murcia" userId="da081c76327fd27b" providerId="Windows Live" clId="Web-{27D409AC-14F2-40E2-9192-0465F814F566}" dt="2022-10-13T09:41:39.465" v="2804" actId="1076"/>
          <ac:spMkLst>
            <pc:docMk/>
            <pc:sldMk cId="4084543796" sldId="267"/>
            <ac:spMk id="6" creationId="{71B68AA4-1B83-F5A4-76C1-5D28BEDEA8F9}"/>
          </ac:spMkLst>
        </pc:spChg>
        <pc:spChg chg="add mod">
          <ac:chgData name="miguel murcia" userId="da081c76327fd27b" providerId="Windows Live" clId="Web-{27D409AC-14F2-40E2-9192-0465F814F566}" dt="2022-10-13T09:41:43.544" v="2805" actId="1076"/>
          <ac:spMkLst>
            <pc:docMk/>
            <pc:sldMk cId="4084543796" sldId="267"/>
            <ac:spMk id="7" creationId="{AD52CA54-2805-0670-EEA8-E4530E4EABD4}"/>
          </ac:spMkLst>
        </pc:spChg>
        <pc:spChg chg="add mod">
          <ac:chgData name="miguel murcia" userId="da081c76327fd27b" providerId="Windows Live" clId="Web-{27D409AC-14F2-40E2-9192-0465F814F566}" dt="2022-10-13T09:41:49.872" v="2806" actId="1076"/>
          <ac:spMkLst>
            <pc:docMk/>
            <pc:sldMk cId="4084543796" sldId="267"/>
            <ac:spMk id="8" creationId="{302781EC-EC9D-7C24-600F-D4A8A11EF1DD}"/>
          </ac:spMkLst>
        </pc:spChg>
        <pc:spChg chg="add mod">
          <ac:chgData name="miguel murcia" userId="da081c76327fd27b" providerId="Windows Live" clId="Web-{27D409AC-14F2-40E2-9192-0465F814F566}" dt="2022-10-13T09:41:54.232" v="2807" actId="1076"/>
          <ac:spMkLst>
            <pc:docMk/>
            <pc:sldMk cId="4084543796" sldId="267"/>
            <ac:spMk id="9" creationId="{4A9CE012-B7EB-F1BB-0B01-7565AA350599}"/>
          </ac:spMkLst>
        </pc:spChg>
        <pc:spChg chg="add mod">
          <ac:chgData name="miguel murcia" userId="da081c76327fd27b" providerId="Windows Live" clId="Web-{27D409AC-14F2-40E2-9192-0465F814F566}" dt="2022-10-13T09:41:58.779" v="2808" actId="1076"/>
          <ac:spMkLst>
            <pc:docMk/>
            <pc:sldMk cId="4084543796" sldId="267"/>
            <ac:spMk id="10" creationId="{DD3C730C-023F-43D3-3ABC-F94A2C62512B}"/>
          </ac:spMkLst>
        </pc:spChg>
        <pc:spChg chg="add mod">
          <ac:chgData name="miguel murcia" userId="da081c76327fd27b" providerId="Windows Live" clId="Web-{27D409AC-14F2-40E2-9192-0465F814F566}" dt="2022-10-13T09:44:09.478" v="2871" actId="1076"/>
          <ac:spMkLst>
            <pc:docMk/>
            <pc:sldMk cId="4084543796" sldId="267"/>
            <ac:spMk id="11" creationId="{69F444A7-200B-CDDB-CB8D-3C80BBBB2BCC}"/>
          </ac:spMkLst>
        </pc:spChg>
        <pc:spChg chg="add mod">
          <ac:chgData name="miguel murcia" userId="da081c76327fd27b" providerId="Windows Live" clId="Web-{27D409AC-14F2-40E2-9192-0465F814F566}" dt="2022-10-13T09:42:06.702" v="2810" actId="1076"/>
          <ac:spMkLst>
            <pc:docMk/>
            <pc:sldMk cId="4084543796" sldId="267"/>
            <ac:spMk id="12" creationId="{F48220F9-2AED-F2EB-A468-8C88C7B1AEBB}"/>
          </ac:spMkLst>
        </pc:spChg>
        <pc:spChg chg="add mod">
          <ac:chgData name="miguel murcia" userId="da081c76327fd27b" providerId="Windows Live" clId="Web-{27D409AC-14F2-40E2-9192-0465F814F566}" dt="2022-10-13T09:42:14.577" v="2811" actId="1076"/>
          <ac:spMkLst>
            <pc:docMk/>
            <pc:sldMk cId="4084543796" sldId="267"/>
            <ac:spMk id="13" creationId="{A9FAD1A5-2D27-F417-4C17-D8DB27715CCC}"/>
          </ac:spMkLst>
        </pc:spChg>
        <pc:spChg chg="add mod">
          <ac:chgData name="miguel murcia" userId="da081c76327fd27b" providerId="Windows Live" clId="Web-{27D409AC-14F2-40E2-9192-0465F814F566}" dt="2022-10-13T09:43:39.100" v="2868" actId="1076"/>
          <ac:spMkLst>
            <pc:docMk/>
            <pc:sldMk cId="4084543796" sldId="267"/>
            <ac:spMk id="14" creationId="{C1C82A55-3D55-C83B-A1E2-A201246A833D}"/>
          </ac:spMkLst>
        </pc:spChg>
        <pc:spChg chg="add mod">
          <ac:chgData name="miguel murcia" userId="da081c76327fd27b" providerId="Windows Live" clId="Web-{27D409AC-14F2-40E2-9192-0465F814F566}" dt="2022-10-13T09:43:43.069" v="2869" actId="1076"/>
          <ac:spMkLst>
            <pc:docMk/>
            <pc:sldMk cId="4084543796" sldId="267"/>
            <ac:spMk id="15" creationId="{72029F17-C87A-3C81-F1EA-2856D93054B7}"/>
          </ac:spMkLst>
        </pc:spChg>
        <pc:spChg chg="add mod">
          <ac:chgData name="miguel murcia" userId="da081c76327fd27b" providerId="Windows Live" clId="Web-{27D409AC-14F2-40E2-9192-0465F814F566}" dt="2022-10-13T09:44:58.544" v="2879" actId="1076"/>
          <ac:spMkLst>
            <pc:docMk/>
            <pc:sldMk cId="4084543796" sldId="267"/>
            <ac:spMk id="16" creationId="{A67EFF66-74D7-D95C-FA10-9F79A943EA6B}"/>
          </ac:spMkLst>
        </pc:spChg>
        <pc:spChg chg="add">
          <ac:chgData name="miguel murcia" userId="da081c76327fd27b" providerId="Windows Live" clId="Web-{27D409AC-14F2-40E2-9192-0465F814F566}" dt="2022-10-13T09:44:46.168" v="2876"/>
          <ac:spMkLst>
            <pc:docMk/>
            <pc:sldMk cId="4084543796" sldId="267"/>
            <ac:spMk id="17" creationId="{0A96D23D-BB71-CDEB-642A-5D8B97043E8A}"/>
          </ac:spMkLst>
        </pc:spChg>
        <pc:spChg chg="add mod">
          <ac:chgData name="miguel murcia" userId="da081c76327fd27b" providerId="Windows Live" clId="Web-{27D409AC-14F2-40E2-9192-0465F814F566}" dt="2022-10-13T09:45:43.735" v="2922" actId="1076"/>
          <ac:spMkLst>
            <pc:docMk/>
            <pc:sldMk cId="4084543796" sldId="267"/>
            <ac:spMk id="18" creationId="{939969A3-36C8-1D1C-7780-33DD4DEAC57D}"/>
          </ac:spMkLst>
        </pc:spChg>
        <pc:spChg chg="add mod">
          <ac:chgData name="miguel murcia" userId="da081c76327fd27b" providerId="Windows Live" clId="Web-{27D409AC-14F2-40E2-9192-0465F814F566}" dt="2022-10-13T09:45:55.268" v="2924" actId="1076"/>
          <ac:spMkLst>
            <pc:docMk/>
            <pc:sldMk cId="4084543796" sldId="267"/>
            <ac:spMk id="19" creationId="{3521DD66-DC3D-1A14-DE1A-DD9FEFEA6602}"/>
          </ac:spMkLst>
        </pc:spChg>
        <pc:spChg chg="add mod">
          <ac:chgData name="miguel murcia" userId="da081c76327fd27b" providerId="Windows Live" clId="Web-{27D409AC-14F2-40E2-9192-0465F814F566}" dt="2022-10-13T09:46:29.052" v="2956" actId="1076"/>
          <ac:spMkLst>
            <pc:docMk/>
            <pc:sldMk cId="4084543796" sldId="267"/>
            <ac:spMk id="20" creationId="{91AAE606-E618-CA26-3A7D-025D92E8E8F8}"/>
          </ac:spMkLst>
        </pc:spChg>
        <pc:spChg chg="add mod">
          <ac:chgData name="miguel murcia" userId="da081c76327fd27b" providerId="Windows Live" clId="Web-{27D409AC-14F2-40E2-9192-0465F814F566}" dt="2022-10-13T09:46:52.976" v="2958" actId="1076"/>
          <ac:spMkLst>
            <pc:docMk/>
            <pc:sldMk cId="4084543796" sldId="267"/>
            <ac:spMk id="21" creationId="{21D73812-E9DD-7CE5-7346-FFB78A1040E8}"/>
          </ac:spMkLst>
        </pc:spChg>
        <pc:spChg chg="add mod">
          <ac:chgData name="miguel murcia" userId="da081c76327fd27b" providerId="Windows Live" clId="Web-{27D409AC-14F2-40E2-9192-0465F814F566}" dt="2022-10-13T09:47:37.354" v="3020" actId="1076"/>
          <ac:spMkLst>
            <pc:docMk/>
            <pc:sldMk cId="4084543796" sldId="267"/>
            <ac:spMk id="22" creationId="{6B17C5FE-94F2-8FA6-1743-1FAFC76BE27B}"/>
          </ac:spMkLst>
        </pc:spChg>
        <pc:spChg chg="add mod">
          <ac:chgData name="miguel murcia" userId="da081c76327fd27b" providerId="Windows Live" clId="Web-{27D409AC-14F2-40E2-9192-0465F814F566}" dt="2022-10-13T09:47:46.558" v="3022" actId="1076"/>
          <ac:spMkLst>
            <pc:docMk/>
            <pc:sldMk cId="4084543796" sldId="267"/>
            <ac:spMk id="23" creationId="{CB61E659-8CBC-7129-62E4-ABD61B9E22C4}"/>
          </ac:spMkLst>
        </pc:spChg>
        <pc:spChg chg="add mod">
          <ac:chgData name="miguel murcia" userId="da081c76327fd27b" providerId="Windows Live" clId="Web-{27D409AC-14F2-40E2-9192-0465F814F566}" dt="2022-10-13T09:49:21.004" v="3111" actId="20577"/>
          <ac:spMkLst>
            <pc:docMk/>
            <pc:sldMk cId="4084543796" sldId="267"/>
            <ac:spMk id="24" creationId="{188C9BE5-4F3F-0E36-212B-40BAE2169A77}"/>
          </ac:spMkLst>
        </pc:spChg>
      </pc:sldChg>
      <pc:sldChg chg="addSp modSp new">
        <pc:chgData name="miguel murcia" userId="da081c76327fd27b" providerId="Windows Live" clId="Web-{27D409AC-14F2-40E2-9192-0465F814F566}" dt="2022-10-13T09:58:31.440" v="3451" actId="1076"/>
        <pc:sldMkLst>
          <pc:docMk/>
          <pc:sldMk cId="448096885" sldId="268"/>
        </pc:sldMkLst>
        <pc:spChg chg="add mod">
          <ac:chgData name="miguel murcia" userId="da081c76327fd27b" providerId="Windows Live" clId="Web-{27D409AC-14F2-40E2-9192-0465F814F566}" dt="2022-10-13T09:55:21.144" v="3321" actId="20577"/>
          <ac:spMkLst>
            <pc:docMk/>
            <pc:sldMk cId="448096885" sldId="268"/>
            <ac:spMk id="2" creationId="{8DC352BA-4281-F656-6707-22F639C06F16}"/>
          </ac:spMkLst>
        </pc:spChg>
        <pc:spChg chg="add mod">
          <ac:chgData name="miguel murcia" userId="da081c76327fd27b" providerId="Windows Live" clId="Web-{27D409AC-14F2-40E2-9192-0465F814F566}" dt="2022-10-13T09:55:25.456" v="3322" actId="1076"/>
          <ac:spMkLst>
            <pc:docMk/>
            <pc:sldMk cId="448096885" sldId="268"/>
            <ac:spMk id="3" creationId="{F42689A7-B017-CE70-1EFF-883A5455FBE3}"/>
          </ac:spMkLst>
        </pc:spChg>
        <pc:spChg chg="add mod">
          <ac:chgData name="miguel murcia" userId="da081c76327fd27b" providerId="Windows Live" clId="Web-{27D409AC-14F2-40E2-9192-0465F814F566}" dt="2022-10-13T09:51:32.468" v="3180" actId="20577"/>
          <ac:spMkLst>
            <pc:docMk/>
            <pc:sldMk cId="448096885" sldId="268"/>
            <ac:spMk id="4" creationId="{455F57FD-9390-912B-92B8-98739E955AEF}"/>
          </ac:spMkLst>
        </pc:spChg>
        <pc:spChg chg="add mod">
          <ac:chgData name="miguel murcia" userId="da081c76327fd27b" providerId="Windows Live" clId="Web-{27D409AC-14F2-40E2-9192-0465F814F566}" dt="2022-10-13T09:51:42.500" v="3182" actId="1076"/>
          <ac:spMkLst>
            <pc:docMk/>
            <pc:sldMk cId="448096885" sldId="268"/>
            <ac:spMk id="5" creationId="{5B48E550-64CA-112B-B1D4-D5F6DB3DBD86}"/>
          </ac:spMkLst>
        </pc:spChg>
        <pc:spChg chg="add mod">
          <ac:chgData name="miguel murcia" userId="da081c76327fd27b" providerId="Windows Live" clId="Web-{27D409AC-14F2-40E2-9192-0465F814F566}" dt="2022-10-13T09:52:44.224" v="3272" actId="1076"/>
          <ac:spMkLst>
            <pc:docMk/>
            <pc:sldMk cId="448096885" sldId="268"/>
            <ac:spMk id="6" creationId="{8C5BF738-FEEA-DD25-6D2C-211BA79AA59E}"/>
          </ac:spMkLst>
        </pc:spChg>
        <pc:spChg chg="add mod">
          <ac:chgData name="miguel murcia" userId="da081c76327fd27b" providerId="Windows Live" clId="Web-{27D409AC-14F2-40E2-9192-0465F814F566}" dt="2022-10-13T09:53:04.975" v="3274" actId="1076"/>
          <ac:spMkLst>
            <pc:docMk/>
            <pc:sldMk cId="448096885" sldId="268"/>
            <ac:spMk id="7" creationId="{6EE9C93A-951A-046F-2261-66D06AE981A7}"/>
          </ac:spMkLst>
        </pc:spChg>
        <pc:spChg chg="add mod">
          <ac:chgData name="miguel murcia" userId="da081c76327fd27b" providerId="Windows Live" clId="Web-{27D409AC-14F2-40E2-9192-0465F814F566}" dt="2022-10-13T09:53:40.838" v="3295" actId="1076"/>
          <ac:spMkLst>
            <pc:docMk/>
            <pc:sldMk cId="448096885" sldId="268"/>
            <ac:spMk id="8" creationId="{B6DAE010-D9AE-B040-AEDF-E6FDD3F5398F}"/>
          </ac:spMkLst>
        </pc:spChg>
        <pc:spChg chg="add mod">
          <ac:chgData name="miguel murcia" userId="da081c76327fd27b" providerId="Windows Live" clId="Web-{27D409AC-14F2-40E2-9192-0465F814F566}" dt="2022-10-13T09:54:45.359" v="3298" actId="1076"/>
          <ac:spMkLst>
            <pc:docMk/>
            <pc:sldMk cId="448096885" sldId="268"/>
            <ac:spMk id="9" creationId="{46B34C18-4316-9083-F415-2E5BA027A9B7}"/>
          </ac:spMkLst>
        </pc:spChg>
        <pc:spChg chg="add mod">
          <ac:chgData name="miguel murcia" userId="da081c76327fd27b" providerId="Windows Live" clId="Web-{27D409AC-14F2-40E2-9192-0465F814F566}" dt="2022-10-13T09:55:10.720" v="3318" actId="1076"/>
          <ac:spMkLst>
            <pc:docMk/>
            <pc:sldMk cId="448096885" sldId="268"/>
            <ac:spMk id="10" creationId="{7B128C00-CF60-BD8E-80AB-4B118C942BC4}"/>
          </ac:spMkLst>
        </pc:spChg>
        <pc:spChg chg="add mod">
          <ac:chgData name="miguel murcia" userId="da081c76327fd27b" providerId="Windows Live" clId="Web-{27D409AC-14F2-40E2-9192-0465F814F566}" dt="2022-10-13T09:56:37.290" v="3352" actId="20577"/>
          <ac:spMkLst>
            <pc:docMk/>
            <pc:sldMk cId="448096885" sldId="268"/>
            <ac:spMk id="11" creationId="{24FDDF33-4E99-3D44-2C16-1378D8919A88}"/>
          </ac:spMkLst>
        </pc:spChg>
        <pc:spChg chg="add mod">
          <ac:chgData name="miguel murcia" userId="da081c76327fd27b" providerId="Windows Live" clId="Web-{27D409AC-14F2-40E2-9192-0465F814F566}" dt="2022-10-13T09:56:48.603" v="3354" actId="1076"/>
          <ac:spMkLst>
            <pc:docMk/>
            <pc:sldMk cId="448096885" sldId="268"/>
            <ac:spMk id="12" creationId="{865CC7C3-426B-26A9-D019-BAE78A0FF8F8}"/>
          </ac:spMkLst>
        </pc:spChg>
        <pc:spChg chg="add mod">
          <ac:chgData name="miguel murcia" userId="da081c76327fd27b" providerId="Windows Live" clId="Web-{27D409AC-14F2-40E2-9192-0465F814F566}" dt="2022-10-13T09:57:40.248" v="3390" actId="1076"/>
          <ac:spMkLst>
            <pc:docMk/>
            <pc:sldMk cId="448096885" sldId="268"/>
            <ac:spMk id="13" creationId="{96F1EC7E-468C-06F1-6912-1DE38F94900F}"/>
          </ac:spMkLst>
        </pc:spChg>
        <pc:spChg chg="add mod">
          <ac:chgData name="miguel murcia" userId="da081c76327fd27b" providerId="Windows Live" clId="Web-{27D409AC-14F2-40E2-9192-0465F814F566}" dt="2022-10-13T09:57:49.765" v="3392" actId="1076"/>
          <ac:spMkLst>
            <pc:docMk/>
            <pc:sldMk cId="448096885" sldId="268"/>
            <ac:spMk id="14" creationId="{12AC2764-EA31-271E-CB05-6DF63533F62D}"/>
          </ac:spMkLst>
        </pc:spChg>
        <pc:spChg chg="add mod">
          <ac:chgData name="miguel murcia" userId="da081c76327fd27b" providerId="Windows Live" clId="Web-{27D409AC-14F2-40E2-9192-0465F814F566}" dt="2022-10-13T09:58:31.440" v="3451" actId="1076"/>
          <ac:spMkLst>
            <pc:docMk/>
            <pc:sldMk cId="448096885" sldId="268"/>
            <ac:spMk id="15" creationId="{241FC67D-1D2E-67EE-079D-838C8EA8A8A0}"/>
          </ac:spMkLst>
        </pc:spChg>
      </pc:sldChg>
      <pc:sldChg chg="addSp modSp new">
        <pc:chgData name="miguel murcia" userId="da081c76327fd27b" providerId="Windows Live" clId="Web-{27D409AC-14F2-40E2-9192-0465F814F566}" dt="2022-10-13T10:08:20.520" v="4081" actId="20577"/>
        <pc:sldMkLst>
          <pc:docMk/>
          <pc:sldMk cId="71632282" sldId="269"/>
        </pc:sldMkLst>
        <pc:spChg chg="add mod">
          <ac:chgData name="miguel murcia" userId="da081c76327fd27b" providerId="Windows Live" clId="Web-{27D409AC-14F2-40E2-9192-0465F814F566}" dt="2022-10-13T10:08:20.520" v="4081" actId="20577"/>
          <ac:spMkLst>
            <pc:docMk/>
            <pc:sldMk cId="71632282" sldId="269"/>
            <ac:spMk id="2" creationId="{FCC39445-0ADE-0BE1-CC2C-7787EF895F61}"/>
          </ac:spMkLst>
        </pc:spChg>
      </pc:sldChg>
      <pc:sldChg chg="addSp new del">
        <pc:chgData name="miguel murcia" userId="da081c76327fd27b" providerId="Windows Live" clId="Web-{27D409AC-14F2-40E2-9192-0465F814F566}" dt="2022-10-13T10:08:57.148" v="4084"/>
        <pc:sldMkLst>
          <pc:docMk/>
          <pc:sldMk cId="1182530310" sldId="270"/>
        </pc:sldMkLst>
        <pc:spChg chg="add">
          <ac:chgData name="miguel murcia" userId="da081c76327fd27b" providerId="Windows Live" clId="Web-{27D409AC-14F2-40E2-9192-0465F814F566}" dt="2022-10-13T10:08:53.148" v="4083"/>
          <ac:spMkLst>
            <pc:docMk/>
            <pc:sldMk cId="1182530310" sldId="270"/>
            <ac:spMk id="2" creationId="{94D2F0CD-10DE-5DFD-F9AB-8E2F64D31853}"/>
          </ac:spMkLst>
        </pc:spChg>
      </pc:sldChg>
      <pc:sldChg chg="addSp delSp modSp new">
        <pc:chgData name="miguel murcia" userId="da081c76327fd27b" providerId="Windows Live" clId="Web-{27D409AC-14F2-40E2-9192-0465F814F566}" dt="2022-10-13T10:14:23.941" v="4386" actId="20577"/>
        <pc:sldMkLst>
          <pc:docMk/>
          <pc:sldMk cId="4039120605" sldId="270"/>
        </pc:sldMkLst>
        <pc:spChg chg="mod">
          <ac:chgData name="miguel murcia" userId="da081c76327fd27b" providerId="Windows Live" clId="Web-{27D409AC-14F2-40E2-9192-0465F814F566}" dt="2022-10-13T10:09:22.713" v="4110" actId="20577"/>
          <ac:spMkLst>
            <pc:docMk/>
            <pc:sldMk cId="4039120605" sldId="270"/>
            <ac:spMk id="2" creationId="{C493CF1C-B0DA-87A1-1B58-C2AA2AB2F10C}"/>
          </ac:spMkLst>
        </pc:spChg>
        <pc:spChg chg="del">
          <ac:chgData name="miguel murcia" userId="da081c76327fd27b" providerId="Windows Live" clId="Web-{27D409AC-14F2-40E2-9192-0465F814F566}" dt="2022-10-13T10:09:23.760" v="4111"/>
          <ac:spMkLst>
            <pc:docMk/>
            <pc:sldMk cId="4039120605" sldId="270"/>
            <ac:spMk id="3" creationId="{E2E297B9-A76A-1DF8-E443-319D18526FF2}"/>
          </ac:spMkLst>
        </pc:spChg>
        <pc:spChg chg="add mod">
          <ac:chgData name="miguel murcia" userId="da081c76327fd27b" providerId="Windows Live" clId="Web-{27D409AC-14F2-40E2-9192-0465F814F566}" dt="2022-10-13T10:09:58.606" v="4141" actId="14100"/>
          <ac:spMkLst>
            <pc:docMk/>
            <pc:sldMk cId="4039120605" sldId="270"/>
            <ac:spMk id="4" creationId="{88829195-3137-8C50-945C-640569748970}"/>
          </ac:spMkLst>
        </pc:spChg>
        <pc:spChg chg="add mod">
          <ac:chgData name="miguel murcia" userId="da081c76327fd27b" providerId="Windows Live" clId="Web-{27D409AC-14F2-40E2-9192-0465F814F566}" dt="2022-10-13T10:14:23.941" v="4386" actId="20577"/>
          <ac:spMkLst>
            <pc:docMk/>
            <pc:sldMk cId="4039120605" sldId="270"/>
            <ac:spMk id="5" creationId="{481A6A4C-1BA5-38C4-A455-57FBC339A742}"/>
          </ac:spMkLst>
        </pc:spChg>
        <pc:picChg chg="add mod">
          <ac:chgData name="miguel murcia" userId="da081c76327fd27b" providerId="Windows Live" clId="Web-{27D409AC-14F2-40E2-9192-0465F814F566}" dt="2022-10-13T10:11:44.412" v="4196" actId="1076"/>
          <ac:picMkLst>
            <pc:docMk/>
            <pc:sldMk cId="4039120605" sldId="270"/>
            <ac:picMk id="6" creationId="{9F032758-1A6E-C6A7-153A-5D89A7E207F6}"/>
          </ac:picMkLst>
        </pc:picChg>
      </pc:sldChg>
      <pc:sldChg chg="addSp delSp modSp new mod setBg">
        <pc:chgData name="miguel murcia" userId="da081c76327fd27b" providerId="Windows Live" clId="Web-{27D409AC-14F2-40E2-9192-0465F814F566}" dt="2022-10-13T10:20:17.517" v="4717" actId="20577"/>
        <pc:sldMkLst>
          <pc:docMk/>
          <pc:sldMk cId="804042716" sldId="271"/>
        </pc:sldMkLst>
        <pc:spChg chg="add mod ord">
          <ac:chgData name="miguel murcia" userId="da081c76327fd27b" providerId="Windows Live" clId="Web-{27D409AC-14F2-40E2-9192-0465F814F566}" dt="2022-10-13T10:20:17.517" v="4717" actId="20577"/>
          <ac:spMkLst>
            <pc:docMk/>
            <pc:sldMk cId="804042716" sldId="271"/>
            <ac:spMk id="2" creationId="{A3E7ACD3-0505-3F41-7AF1-4B3E6E1E19F2}"/>
          </ac:spMkLst>
        </pc:spChg>
        <pc:spChg chg="add del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14" creationId="{C6DB8A24-0DF2-4AB3-9191-C02AB6937C1F}"/>
          </ac:spMkLst>
        </pc:spChg>
        <pc:spChg chg="add del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16" creationId="{6924F406-F250-4FCF-A28E-52F364A5AA1D}"/>
          </ac:spMkLst>
        </pc:spChg>
        <pc:spChg chg="add del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22" creationId="{13BC1C09-8FD1-4619-B317-E9EED5E55DD8}"/>
          </ac:spMkLst>
        </pc:spChg>
        <pc:spChg chg="add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35" creationId="{C6DB8A24-0DF2-4AB3-9191-C02AB6937C1F}"/>
          </ac:spMkLst>
        </pc:spChg>
        <pc:spChg chg="add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37" creationId="{6924F406-F250-4FCF-A28E-52F364A5AA1D}"/>
          </ac:spMkLst>
        </pc:spChg>
        <pc:spChg chg="add">
          <ac:chgData name="miguel murcia" userId="da081c76327fd27b" providerId="Windows Live" clId="Web-{27D409AC-14F2-40E2-9192-0465F814F566}" dt="2022-10-13T10:19:59.328" v="4712"/>
          <ac:spMkLst>
            <pc:docMk/>
            <pc:sldMk cId="804042716" sldId="271"/>
            <ac:spMk id="43" creationId="{C493E730-2044-49B5-A022-B8D6F359343E}"/>
          </ac:spMkLst>
        </pc:spChg>
        <pc:grpChg chg="add del">
          <ac:chgData name="miguel murcia" userId="da081c76327fd27b" providerId="Windows Live" clId="Web-{27D409AC-14F2-40E2-9192-0465F814F566}" dt="2022-10-13T10:19:59.328" v="4712"/>
          <ac:grpSpMkLst>
            <pc:docMk/>
            <pc:sldMk cId="804042716" sldId="271"/>
            <ac:grpSpMk id="18" creationId="{7A865E47-4365-4F21-B8EA-13B2C12BCB98}"/>
          </ac:grpSpMkLst>
        </pc:grpChg>
        <pc:grpChg chg="add">
          <ac:chgData name="miguel murcia" userId="da081c76327fd27b" providerId="Windows Live" clId="Web-{27D409AC-14F2-40E2-9192-0465F814F566}" dt="2022-10-13T10:19:59.328" v="4712"/>
          <ac:grpSpMkLst>
            <pc:docMk/>
            <pc:sldMk cId="804042716" sldId="271"/>
            <ac:grpSpMk id="39" creationId="{5B988D63-FA8B-436C-902E-E5005BC0492F}"/>
          </ac:grpSpMkLst>
        </pc:grpChg>
        <pc:picChg chg="add mod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3" creationId="{DBA23A04-EFC8-729B-09D4-44CE1E6E486F}"/>
          </ac:picMkLst>
        </pc:picChg>
        <pc:picChg chg="add del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8" creationId="{01CFC1BB-C5B3-4479-9752-C53221627F91}"/>
          </ac:picMkLst>
        </pc:picChg>
        <pc:picChg chg="add del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10" creationId="{C56FCE19-3103-4473-A92E-E38D00FCD006}"/>
          </ac:picMkLst>
        </pc:picChg>
        <pc:picChg chg="add del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12" creationId="{E909C556-FC01-4870-ABC0-8D5C17BD0F3D}"/>
          </ac:picMkLst>
        </pc:picChg>
        <pc:picChg chg="add del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24" creationId="{D3143E80-C928-46DB-9299-0BD06348A928}"/>
          </ac:picMkLst>
        </pc:picChg>
        <pc:picChg chg="add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29" creationId="{01CFC1BB-C5B3-4479-9752-C53221627F91}"/>
          </ac:picMkLst>
        </pc:picChg>
        <pc:picChg chg="add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31" creationId="{C56FCE19-3103-4473-A92E-E38D00FCD006}"/>
          </ac:picMkLst>
        </pc:picChg>
        <pc:picChg chg="add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33" creationId="{E909C556-FC01-4870-ABC0-8D5C17BD0F3D}"/>
          </ac:picMkLst>
        </pc:picChg>
        <pc:picChg chg="add">
          <ac:chgData name="miguel murcia" userId="da081c76327fd27b" providerId="Windows Live" clId="Web-{27D409AC-14F2-40E2-9192-0465F814F566}" dt="2022-10-13T10:19:59.328" v="4712"/>
          <ac:picMkLst>
            <pc:docMk/>
            <pc:sldMk cId="804042716" sldId="271"/>
            <ac:picMk id="45" creationId="{78976801-4346-4636-BA62-265C81DFE7C4}"/>
          </ac:picMkLst>
        </pc:picChg>
      </pc:sldChg>
      <pc:sldChg chg="new del">
        <pc:chgData name="miguel murcia" userId="da081c76327fd27b" providerId="Windows Live" clId="Web-{27D409AC-14F2-40E2-9192-0465F814F566}" dt="2022-10-13T10:15:06.085" v="4388"/>
        <pc:sldMkLst>
          <pc:docMk/>
          <pc:sldMk cId="3234641323" sldId="271"/>
        </pc:sldMkLst>
      </pc:sldChg>
      <pc:sldChg chg="addSp modSp new">
        <pc:chgData name="miguel murcia" userId="da081c76327fd27b" providerId="Windows Live" clId="Web-{27D409AC-14F2-40E2-9192-0465F814F566}" dt="2022-10-13T10:25:34.403" v="5134" actId="20577"/>
        <pc:sldMkLst>
          <pc:docMk/>
          <pc:sldMk cId="2570209071" sldId="272"/>
        </pc:sldMkLst>
        <pc:spChg chg="add mod">
          <ac:chgData name="miguel murcia" userId="da081c76327fd27b" providerId="Windows Live" clId="Web-{27D409AC-14F2-40E2-9192-0465F814F566}" dt="2022-10-13T10:25:34.403" v="5134" actId="20577"/>
          <ac:spMkLst>
            <pc:docMk/>
            <pc:sldMk cId="2570209071" sldId="272"/>
            <ac:spMk id="2" creationId="{405AC6DD-FA62-7B78-9502-C8C446EA79EE}"/>
          </ac:spMkLst>
        </pc:spChg>
      </pc:sldChg>
      <pc:sldChg chg="addSp modSp new">
        <pc:chgData name="miguel murcia" userId="da081c76327fd27b" providerId="Windows Live" clId="Web-{27D409AC-14F2-40E2-9192-0465F814F566}" dt="2022-10-13T10:30:35.240" v="5545" actId="20577"/>
        <pc:sldMkLst>
          <pc:docMk/>
          <pc:sldMk cId="4151419142" sldId="273"/>
        </pc:sldMkLst>
        <pc:spChg chg="add mod">
          <ac:chgData name="miguel murcia" userId="da081c76327fd27b" providerId="Windows Live" clId="Web-{27D409AC-14F2-40E2-9192-0465F814F566}" dt="2022-10-13T10:26:19.391" v="5148" actId="20577"/>
          <ac:spMkLst>
            <pc:docMk/>
            <pc:sldMk cId="4151419142" sldId="273"/>
            <ac:spMk id="2" creationId="{C4EE27A7-590E-B2AB-E29E-F1286BE09107}"/>
          </ac:spMkLst>
        </pc:spChg>
        <pc:spChg chg="add mod">
          <ac:chgData name="miguel murcia" userId="da081c76327fd27b" providerId="Windows Live" clId="Web-{27D409AC-14F2-40E2-9192-0465F814F566}" dt="2022-10-13T10:30:35.240" v="5545" actId="20577"/>
          <ac:spMkLst>
            <pc:docMk/>
            <pc:sldMk cId="4151419142" sldId="273"/>
            <ac:spMk id="4" creationId="{0EBFC2DC-1A2A-9303-44A7-0F8CD9D005F1}"/>
          </ac:spMkLst>
        </pc:spChg>
        <pc:picChg chg="add mod">
          <ac:chgData name="miguel murcia" userId="da081c76327fd27b" providerId="Windows Live" clId="Web-{27D409AC-14F2-40E2-9192-0465F814F566}" dt="2022-10-13T10:27:01.660" v="5153" actId="1076"/>
          <ac:picMkLst>
            <pc:docMk/>
            <pc:sldMk cId="4151419142" sldId="273"/>
            <ac:picMk id="3" creationId="{B6249071-D2F8-DF78-0F53-9BF8EA3061BC}"/>
          </ac:picMkLst>
        </pc:picChg>
      </pc:sldChg>
      <pc:sldChg chg="modSp new">
        <pc:chgData name="miguel murcia" userId="da081c76327fd27b" providerId="Windows Live" clId="Web-{27D409AC-14F2-40E2-9192-0465F814F566}" dt="2022-10-13T10:35:50.440" v="5931" actId="20577"/>
        <pc:sldMkLst>
          <pc:docMk/>
          <pc:sldMk cId="3077052248" sldId="274"/>
        </pc:sldMkLst>
        <pc:spChg chg="mod">
          <ac:chgData name="miguel murcia" userId="da081c76327fd27b" providerId="Windows Live" clId="Web-{27D409AC-14F2-40E2-9192-0465F814F566}" dt="2022-10-13T10:31:23.760" v="5587" actId="20577"/>
          <ac:spMkLst>
            <pc:docMk/>
            <pc:sldMk cId="3077052248" sldId="274"/>
            <ac:spMk id="2" creationId="{28F7910E-C969-63FD-614F-28BA8AED2BF8}"/>
          </ac:spMkLst>
        </pc:spChg>
        <pc:spChg chg="mod">
          <ac:chgData name="miguel murcia" userId="da081c76327fd27b" providerId="Windows Live" clId="Web-{27D409AC-14F2-40E2-9192-0465F814F566}" dt="2022-10-13T10:35:50.440" v="5931" actId="20577"/>
          <ac:spMkLst>
            <pc:docMk/>
            <pc:sldMk cId="3077052248" sldId="274"/>
            <ac:spMk id="3" creationId="{316178F3-ABF7-1038-4344-A316D4BF996B}"/>
          </ac:spMkLst>
        </pc:spChg>
      </pc:sldChg>
      <pc:sldChg chg="new del">
        <pc:chgData name="miguel murcia" userId="da081c76327fd27b" providerId="Windows Live" clId="Web-{27D409AC-14F2-40E2-9192-0465F814F566}" dt="2022-10-13T10:36:10.174" v="5933"/>
        <pc:sldMkLst>
          <pc:docMk/>
          <pc:sldMk cId="564206570" sldId="275"/>
        </pc:sldMkLst>
      </pc:sldChg>
      <pc:sldChg chg="addSp modSp new">
        <pc:chgData name="miguel murcia" userId="da081c76327fd27b" providerId="Windows Live" clId="Web-{27D409AC-14F2-40E2-9192-0465F814F566}" dt="2022-10-13T10:44:56.296" v="6661" actId="20577"/>
        <pc:sldMkLst>
          <pc:docMk/>
          <pc:sldMk cId="2813101828" sldId="275"/>
        </pc:sldMkLst>
        <pc:spChg chg="add mod">
          <ac:chgData name="miguel murcia" userId="da081c76327fd27b" providerId="Windows Live" clId="Web-{27D409AC-14F2-40E2-9192-0465F814F566}" dt="2022-10-13T10:37:12.508" v="5986" actId="14100"/>
          <ac:spMkLst>
            <pc:docMk/>
            <pc:sldMk cId="2813101828" sldId="275"/>
            <ac:spMk id="2" creationId="{B261A327-D0EC-941A-4C42-062EFABDC0B8}"/>
          </ac:spMkLst>
        </pc:spChg>
        <pc:spChg chg="add mod">
          <ac:chgData name="miguel murcia" userId="da081c76327fd27b" providerId="Windows Live" clId="Web-{27D409AC-14F2-40E2-9192-0465F814F566}" dt="2022-10-13T10:40:24.711" v="6267" actId="20577"/>
          <ac:spMkLst>
            <pc:docMk/>
            <pc:sldMk cId="2813101828" sldId="275"/>
            <ac:spMk id="3" creationId="{3DD99937-9197-C94F-C85D-C57D7DD50A42}"/>
          </ac:spMkLst>
        </pc:spChg>
        <pc:spChg chg="add mod">
          <ac:chgData name="miguel murcia" userId="da081c76327fd27b" providerId="Windows Live" clId="Web-{27D409AC-14F2-40E2-9192-0465F814F566}" dt="2022-10-13T10:42:49.895" v="6489" actId="20577"/>
          <ac:spMkLst>
            <pc:docMk/>
            <pc:sldMk cId="2813101828" sldId="275"/>
            <ac:spMk id="4" creationId="{BE78FFA1-BD80-944D-1158-44B33B6674A6}"/>
          </ac:spMkLst>
        </pc:spChg>
        <pc:spChg chg="add mod">
          <ac:chgData name="miguel murcia" userId="da081c76327fd27b" providerId="Windows Live" clId="Web-{27D409AC-14F2-40E2-9192-0465F814F566}" dt="2022-10-13T10:43:41.430" v="6539" actId="20577"/>
          <ac:spMkLst>
            <pc:docMk/>
            <pc:sldMk cId="2813101828" sldId="275"/>
            <ac:spMk id="5" creationId="{45FEF287-0612-91EE-91C5-165B1054493B}"/>
          </ac:spMkLst>
        </pc:spChg>
        <pc:spChg chg="add mod">
          <ac:chgData name="miguel murcia" userId="da081c76327fd27b" providerId="Windows Live" clId="Web-{27D409AC-14F2-40E2-9192-0465F814F566}" dt="2022-10-13T10:44:56.296" v="6661" actId="20577"/>
          <ac:spMkLst>
            <pc:docMk/>
            <pc:sldMk cId="2813101828" sldId="275"/>
            <ac:spMk id="6" creationId="{44EB6941-13B5-FF5A-8FD5-0E4905244363}"/>
          </ac:spMkLst>
        </pc:spChg>
      </pc:sldChg>
      <pc:sldChg chg="addSp modSp new">
        <pc:chgData name="miguel murcia" userId="da081c76327fd27b" providerId="Windows Live" clId="Web-{27D409AC-14F2-40E2-9192-0465F814F566}" dt="2022-10-13T10:50:56.498" v="7472" actId="20577"/>
        <pc:sldMkLst>
          <pc:docMk/>
          <pc:sldMk cId="552909908" sldId="276"/>
        </pc:sldMkLst>
        <pc:spChg chg="add mod">
          <ac:chgData name="miguel murcia" userId="da081c76327fd27b" providerId="Windows Live" clId="Web-{27D409AC-14F2-40E2-9192-0465F814F566}" dt="2022-10-13T10:45:42.112" v="6696" actId="20577"/>
          <ac:spMkLst>
            <pc:docMk/>
            <pc:sldMk cId="552909908" sldId="276"/>
            <ac:spMk id="2" creationId="{9555AEBC-BCD5-A609-64B9-4072CDC8DA7F}"/>
          </ac:spMkLst>
        </pc:spChg>
        <pc:spChg chg="add mod">
          <ac:chgData name="miguel murcia" userId="da081c76327fd27b" providerId="Windows Live" clId="Web-{27D409AC-14F2-40E2-9192-0465F814F566}" dt="2022-10-13T10:50:56.498" v="7472" actId="20577"/>
          <ac:spMkLst>
            <pc:docMk/>
            <pc:sldMk cId="552909908" sldId="276"/>
            <ac:spMk id="3" creationId="{0E897876-D4DF-2FDA-ACF7-4ED17BB38C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A9365-6C99-4A21-B921-694414D508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01039C-1D46-4936-BB5F-92DB55CA4A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1F89-CFB7-4BE2-A588-1ABEFA8A34CF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1BABF2-47CC-4AF0-95A0-9AFCE8903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AD8275-082A-4C77-B76D-653D15E08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D22D-23AD-4F11-AA92-3D84482F2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79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FA90F-0772-477F-ABF5-70A62C23999F}" type="datetimeFigureOut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F3B0E-AB85-4AE2-B55D-2683C3C06EC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8515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F3B0E-AB85-4AE2-B55D-2683C3C06EC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47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51E74-21E2-4792-8621-71454069137F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540E9-8431-433E-9BE4-5EBA4D4AFEE1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D427E4-3968-4037-8DE4-8E349AC8C317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n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FEEEA5-AB89-4698-93C8-213E65CF6CCC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6" name="Cuadro de tex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Cuadro de tex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72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n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C4AB32-4667-4B81-B515-6714111A1E2B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n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ángu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C6982-9DFE-47ED-9CD1-39B9C7E12BE4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s d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75D82-8AD8-4BDD-BBE1-25288AA92235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61C77-BA55-41E5-B7BF-38FDD5CDD607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C56027E9-0343-44FC-9EE7-82E0AE294C31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n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ángu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8FF85-94D9-4F62-9308-D146E4FEC8FD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n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C1146-B94E-4947-842F-C7841BC1A9C3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46E5A-0D3F-4E38-B154-D2629ED338C4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n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23F706-1717-44E6-917B-2CE54F17E448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n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CBCB-2C76-4827-B3E4-BDCAC9BED19C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60D9F8-CFE0-4204-AE79-75C9BAA6AD6F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1244D-0D8B-4C51-BE63-4A0FD7EE5E47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n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054F9-E867-4FAB-8779-DA127533565D}" type="datetime1">
              <a:rPr lang="es-ES" noProof="0" smtClean="0"/>
              <a:t>13/10/2022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3BD3D68-FB92-4DC2-BFE4-535801E2E00A}" type="datetime1">
              <a:rPr lang="es-ES" noProof="0" smtClean="0"/>
              <a:t>13/10/2022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5602EB31-CE91-B8A3-8E78-3DA93A773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83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 rtlCol="0">
            <a:normAutofit/>
          </a:bodyPr>
          <a:lstStyle/>
          <a:p>
            <a:r>
              <a:rPr lang="es-ES" sz="3000"/>
              <a:t>LA ESPAÑA CRISTIANA Y EL PROCESO DE RECONQUISTA.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6C2073-273F-CA98-6E21-FB1FBB3FE943}"/>
              </a:ext>
            </a:extLst>
          </p:cNvPr>
          <p:cNvSpPr txBox="1"/>
          <p:nvPr/>
        </p:nvSpPr>
        <p:spPr>
          <a:xfrm>
            <a:off x="295140" y="1073238"/>
            <a:ext cx="642602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/>
              <a:t>FIGURA RELEVANTE DEL REINO NAVARRO: </a:t>
            </a:r>
          </a:p>
          <a:p>
            <a:endParaRPr lang="es-ES" sz="2000" dirty="0"/>
          </a:p>
          <a:p>
            <a:r>
              <a:rPr lang="es-ES" sz="2000" dirty="0"/>
              <a:t>- SANCHO III EL MAYOR (1000-1035).</a:t>
            </a:r>
          </a:p>
          <a:p>
            <a:endParaRPr lang="es-ES" sz="2000" dirty="0"/>
          </a:p>
          <a:p>
            <a:r>
              <a:rPr lang="es-ES" sz="2000" dirty="0"/>
              <a:t>EXTENDERÁ SU INFLUENCIA SOBRE EL REINO DE LEÓN, CONDADO DE ARAGÓN Y CATALUÑA. </a:t>
            </a:r>
          </a:p>
          <a:p>
            <a:endParaRPr lang="es-ES" sz="2000" dirty="0"/>
          </a:p>
          <a:p>
            <a:r>
              <a:rPr lang="es-ES" sz="2000" dirty="0"/>
              <a:t>A SU MUERTE (1035) DECIDE DIVIDIR EL REINO ENTRE SUS HIJOS, DANDO ORIGEN A DOS NUEVOS REINOS: </a:t>
            </a:r>
          </a:p>
          <a:p>
            <a:endParaRPr lang="es-ES" sz="2000" dirty="0"/>
          </a:p>
          <a:p>
            <a:r>
              <a:rPr lang="es-ES" sz="2000" dirty="0"/>
              <a:t>- RAMIRO I (1035-1063): REY DE ARAGÓN.</a:t>
            </a:r>
          </a:p>
          <a:p>
            <a:endParaRPr lang="es-ES" sz="2000" dirty="0"/>
          </a:p>
          <a:p>
            <a:r>
              <a:rPr lang="es-ES" sz="2000" dirty="0"/>
              <a:t>- FERNANDO I (1035-1065): REY DE CASTILLA. </a:t>
            </a:r>
          </a:p>
        </p:txBody>
      </p:sp>
      <p:pic>
        <p:nvPicPr>
          <p:cNvPr id="3" name="Imagen 3" descr="Imagen que contiene interior, viejo, artículos, pequeño&#10;&#10;Descripción generada automáticamente">
            <a:extLst>
              <a:ext uri="{FF2B5EF4-FFF2-40B4-BE49-F238E27FC236}">
                <a16:creationId xmlns:a16="http://schemas.microsoft.com/office/drawing/2014/main" id="{E81AD665-1082-07EC-A58F-DCDC25D47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79" y="148107"/>
            <a:ext cx="3734279" cy="65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CCDE6-26F2-9AE9-785E-8FBF8974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EXPANSIÓN, MODELOS DE REPOBLACIÓN.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BDCAE-0179-67C7-C920-E3480792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2958"/>
            <a:ext cx="961386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200" dirty="0"/>
              <a:t>EXPANSIÓN DE LOS REINOS CRISTIANOS (1035-1492).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LA CONQUISTA TERRITORIAL DE LOS MUSULMANES NO ABARCÓ TODA LA PENÍNSULA.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¿QUÉ TERRITORIOS QUEDARON FUERA DE SU CONTROL? NORTE DEL SISTEMA CENTRAL, VALLE DEL EBRO Y DEL DUERO (TIERRA DESPOBLADA). </a:t>
            </a:r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r>
              <a:rPr lang="es-ES" sz="2200" dirty="0"/>
              <a:t>HASTA EL SIGLO XI LA HEGEMONÍA DE AL-ÁNDALUS FUE INCUESTIONABLE. </a:t>
            </a:r>
          </a:p>
        </p:txBody>
      </p:sp>
    </p:spTree>
    <p:extLst>
      <p:ext uri="{BB962C8B-B14F-4D97-AF65-F5344CB8AC3E}">
        <p14:creationId xmlns:p14="http://schemas.microsoft.com/office/powerpoint/2010/main" val="243173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13BF88-8F66-3548-68B0-2F16E52B43B2}"/>
              </a:ext>
            </a:extLst>
          </p:cNvPr>
          <p:cNvSpPr txBox="1"/>
          <p:nvPr/>
        </p:nvSpPr>
        <p:spPr>
          <a:xfrm>
            <a:off x="-24148" y="83176"/>
            <a:ext cx="442979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 dirty="0"/>
              <a:t>- EVOLUCIÓN HISTÓRICA SS XI-XII:  </a:t>
            </a:r>
            <a:r>
              <a:rPr lang="es-ES" dirty="0">
                <a:ea typeface="+mn-lt"/>
                <a:cs typeface="+mn-lt"/>
              </a:rPr>
              <a:t>DESINTEGRACIÓN DEL CALIFATO CORDOBÉS FAVORECE EL RENACIMIENTO ECONÓMICO CRISTIANO. </a:t>
            </a:r>
          </a:p>
          <a:p>
            <a:endParaRPr lang="es-ES" b="1" u="sng" dirty="0"/>
          </a:p>
          <a:p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0450FD-224E-3D91-BD28-588FC6197262}"/>
              </a:ext>
            </a:extLst>
          </p:cNvPr>
          <p:cNvSpPr txBox="1"/>
          <p:nvPr/>
        </p:nvSpPr>
        <p:spPr>
          <a:xfrm>
            <a:off x="126104" y="4097092"/>
            <a:ext cx="3394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 dirty="0"/>
              <a:t>- EVOLUCIÓN HISTÓRICA SIGLO XIII: 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1B68AA4-1B83-F5A4-76C1-5D28BEDEA8F9}"/>
              </a:ext>
            </a:extLst>
          </p:cNvPr>
          <p:cNvSpPr/>
          <p:nvPr/>
        </p:nvSpPr>
        <p:spPr>
          <a:xfrm>
            <a:off x="4010352" y="452606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52CA54-2805-0670-EEA8-E4530E4EABD4}"/>
              </a:ext>
            </a:extLst>
          </p:cNvPr>
          <p:cNvSpPr txBox="1"/>
          <p:nvPr/>
        </p:nvSpPr>
        <p:spPr>
          <a:xfrm>
            <a:off x="5063006" y="297822"/>
            <a:ext cx="25355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REINO DE NAVARRA PAPEL MÁS IMPORTANTE.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02781EC-EC9D-7C24-600F-D4A8A11EF1DD}"/>
              </a:ext>
            </a:extLst>
          </p:cNvPr>
          <p:cNvSpPr/>
          <p:nvPr/>
        </p:nvSpPr>
        <p:spPr>
          <a:xfrm>
            <a:off x="7047619" y="517000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9CE012-B7EB-F1BB-0B01-7565AA350599}"/>
              </a:ext>
            </a:extLst>
          </p:cNvPr>
          <p:cNvSpPr txBox="1"/>
          <p:nvPr/>
        </p:nvSpPr>
        <p:spPr>
          <a:xfrm>
            <a:off x="8092226" y="56345"/>
            <a:ext cx="273676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DURANTE EL SIGLO XII, SE AFIANZA LAS DISTINTAS NACIONALIDADES PENINSULARES CRISTIANAS. 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D3C730C-023F-43D3-3ABC-F94A2C62512B}"/>
              </a:ext>
            </a:extLst>
          </p:cNvPr>
          <p:cNvSpPr/>
          <p:nvPr/>
        </p:nvSpPr>
        <p:spPr>
          <a:xfrm>
            <a:off x="39365" y="1525845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F444A7-200B-CDDB-CB8D-3C80BBBB2BCC}"/>
              </a:ext>
            </a:extLst>
          </p:cNvPr>
          <p:cNvSpPr txBox="1"/>
          <p:nvPr/>
        </p:nvSpPr>
        <p:spPr>
          <a:xfrm>
            <a:off x="1070556" y="1312035"/>
            <a:ext cx="417221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REINO CASTELLANO-LEONÉS: CONQUISTA DE TOLEDO 1085 POR ALFONSO VI E INDEPENDENCIA DE PORTUGAL 1143.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48220F9-2AED-F2EB-A468-8C88C7B1AEBB}"/>
              </a:ext>
            </a:extLst>
          </p:cNvPr>
          <p:cNvSpPr/>
          <p:nvPr/>
        </p:nvSpPr>
        <p:spPr>
          <a:xfrm>
            <a:off x="4750886" y="1676098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FAD1A5-2D27-F417-4C17-D8DB27715CCC}"/>
              </a:ext>
            </a:extLst>
          </p:cNvPr>
          <p:cNvSpPr txBox="1"/>
          <p:nvPr/>
        </p:nvSpPr>
        <p:spPr>
          <a:xfrm>
            <a:off x="5774027" y="1223493"/>
            <a:ext cx="254894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REINO ARAGONÉS Y  CONDADO DE BARCELONA: UNIDOS MEDIANTE MATRIMONIO BAJO EL NOMBRE DE CORONA DE ARAGÓN.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1C82A55-3D55-C83B-A1E2-A201246A833D}"/>
              </a:ext>
            </a:extLst>
          </p:cNvPr>
          <p:cNvSpPr/>
          <p:nvPr/>
        </p:nvSpPr>
        <p:spPr>
          <a:xfrm>
            <a:off x="8195986" y="2159057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029F17-C87A-3C81-F1EA-2856D93054B7}"/>
              </a:ext>
            </a:extLst>
          </p:cNvPr>
          <p:cNvSpPr txBox="1"/>
          <p:nvPr/>
        </p:nvSpPr>
        <p:spPr>
          <a:xfrm>
            <a:off x="9109119" y="2004274"/>
            <a:ext cx="31392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REINO DE NAVARRA: QUEDA BLOQUEADA ENTRE CASTILLA Y ARAGÓN.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A67EFF66-74D7-D95C-FA10-9F79A943EA6B}"/>
              </a:ext>
            </a:extLst>
          </p:cNvPr>
          <p:cNvSpPr/>
          <p:nvPr/>
        </p:nvSpPr>
        <p:spPr>
          <a:xfrm>
            <a:off x="2990774" y="4101619"/>
            <a:ext cx="1062506" cy="49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A96D23D-BB71-CDEB-642A-5D8B97043E8A}"/>
              </a:ext>
            </a:extLst>
          </p:cNvPr>
          <p:cNvSpPr txBox="1"/>
          <p:nvPr/>
        </p:nvSpPr>
        <p:spPr>
          <a:xfrm>
            <a:off x="2119647" y="3742922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9969A3-36C8-1D1C-7780-33DD4DEAC57D}"/>
              </a:ext>
            </a:extLst>
          </p:cNvPr>
          <p:cNvSpPr txBox="1"/>
          <p:nvPr/>
        </p:nvSpPr>
        <p:spPr>
          <a:xfrm>
            <a:off x="4129288" y="3957570"/>
            <a:ext cx="27099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DURANTE EL SIGLO XIII TERMINADA LA RECONQUISTA.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3521DD66-DC3D-1A14-DE1A-DD9FEFEA6602}"/>
              </a:ext>
            </a:extLst>
          </p:cNvPr>
          <p:cNvSpPr/>
          <p:nvPr/>
        </p:nvSpPr>
        <p:spPr>
          <a:xfrm>
            <a:off x="6575394" y="4176746"/>
            <a:ext cx="1062506" cy="49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1AAE606-E618-CA26-3A7D-025D92E8E8F8}"/>
              </a:ext>
            </a:extLst>
          </p:cNvPr>
          <p:cNvSpPr txBox="1"/>
          <p:nvPr/>
        </p:nvSpPr>
        <p:spPr>
          <a:xfrm>
            <a:off x="7770253" y="4019282"/>
            <a:ext cx="23745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ALFONSO VIII: NAVAS DE TOLOSA. 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21D73812-E9DD-7CE5-7346-FFB78A1040E8}"/>
              </a:ext>
            </a:extLst>
          </p:cNvPr>
          <p:cNvSpPr/>
          <p:nvPr/>
        </p:nvSpPr>
        <p:spPr>
          <a:xfrm>
            <a:off x="10299534" y="4101619"/>
            <a:ext cx="1062506" cy="49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B17C5FE-94F2-8FA6-1743-1FAFC76BE27B}"/>
              </a:ext>
            </a:extLst>
          </p:cNvPr>
          <p:cNvSpPr txBox="1"/>
          <p:nvPr/>
        </p:nvSpPr>
        <p:spPr>
          <a:xfrm>
            <a:off x="42930" y="5071056"/>
            <a:ext cx="30989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RECONQUISTA DE ANDALUCÍA POR PARTE DE FERNANDO III EL SANTO Y SU HIJO, ALFONSO X, EL SABIO.</a:t>
            </a:r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CB61E659-8CBC-7129-62E4-ABD61B9E22C4}"/>
              </a:ext>
            </a:extLst>
          </p:cNvPr>
          <p:cNvSpPr/>
          <p:nvPr/>
        </p:nvSpPr>
        <p:spPr>
          <a:xfrm>
            <a:off x="3269816" y="5357309"/>
            <a:ext cx="1062506" cy="49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88C9BE5-4F3F-0E36-212B-40BAE2169A77}"/>
              </a:ext>
            </a:extLst>
          </p:cNvPr>
          <p:cNvSpPr txBox="1"/>
          <p:nvPr/>
        </p:nvSpPr>
        <p:spPr>
          <a:xfrm>
            <a:off x="4496873" y="5232042"/>
            <a:ext cx="64662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CORONO ARAGÓN, EXPANSIÓN BAJO JAIME I EL CONQUISTADOR: TOMA VALENCIA, MALLORCA, SUR DE ITALIA, SICILIA Y CERDEÑA.</a:t>
            </a:r>
          </a:p>
        </p:txBody>
      </p:sp>
    </p:spTree>
    <p:extLst>
      <p:ext uri="{BB962C8B-B14F-4D97-AF65-F5344CB8AC3E}">
        <p14:creationId xmlns:p14="http://schemas.microsoft.com/office/powerpoint/2010/main" val="408454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C352BA-4281-F656-6707-22F639C06F16}"/>
              </a:ext>
            </a:extLst>
          </p:cNvPr>
          <p:cNvSpPr txBox="1"/>
          <p:nvPr/>
        </p:nvSpPr>
        <p:spPr>
          <a:xfrm>
            <a:off x="254894" y="201231"/>
            <a:ext cx="48295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-</a:t>
            </a:r>
            <a:r>
              <a:rPr lang="es-ES" b="1" u="sng" dirty="0"/>
              <a:t>EVOLUCIÓN HISTÓRICA: SIGLO XIV. 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42689A7-B017-CE70-1EFF-883A5455FBE3}"/>
              </a:ext>
            </a:extLst>
          </p:cNvPr>
          <p:cNvSpPr/>
          <p:nvPr/>
        </p:nvSpPr>
        <p:spPr>
          <a:xfrm>
            <a:off x="4311529" y="206431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5F57FD-9390-912B-92B8-98739E955AEF}"/>
              </a:ext>
            </a:extLst>
          </p:cNvPr>
          <p:cNvSpPr txBox="1"/>
          <p:nvPr/>
        </p:nvSpPr>
        <p:spPr>
          <a:xfrm>
            <a:off x="5285704" y="101957"/>
            <a:ext cx="29755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PERIODO DE CRISIS ECONÓMICA, SOCIAL Y POLÍTICA DEL SIGLO XIV.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B48E550-64CA-112B-B1D4-D5F6DB3DBD86}"/>
              </a:ext>
            </a:extLst>
          </p:cNvPr>
          <p:cNvSpPr/>
          <p:nvPr/>
        </p:nvSpPr>
        <p:spPr>
          <a:xfrm>
            <a:off x="7949810" y="206431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5BF738-FEEA-DD25-6D2C-211BA79AA59E}"/>
              </a:ext>
            </a:extLst>
          </p:cNvPr>
          <p:cNvSpPr txBox="1"/>
          <p:nvPr/>
        </p:nvSpPr>
        <p:spPr>
          <a:xfrm>
            <a:off x="262944" y="928351"/>
            <a:ext cx="297555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DESAPARICIÓN DE LAS DINASTÍAS LEGÍTIMAS Y SE INSTAURAN LAS PROCEDENTES DE LÍNEAS BASTARDAS.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EE9C93A-951A-046F-2261-66D06AE981A7}"/>
              </a:ext>
            </a:extLst>
          </p:cNvPr>
          <p:cNvSpPr/>
          <p:nvPr/>
        </p:nvSpPr>
        <p:spPr>
          <a:xfrm>
            <a:off x="3238289" y="1236741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DAE010-D9AE-B040-AEDF-E6FDD3F5398F}"/>
              </a:ext>
            </a:extLst>
          </p:cNvPr>
          <p:cNvSpPr txBox="1"/>
          <p:nvPr/>
        </p:nvSpPr>
        <p:spPr>
          <a:xfrm>
            <a:off x="4266126" y="1290570"/>
            <a:ext cx="3528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CASTILLA: TRASTÁMARA.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6B34C18-4316-9083-F415-2E5BA027A9B7}"/>
              </a:ext>
            </a:extLst>
          </p:cNvPr>
          <p:cNvSpPr/>
          <p:nvPr/>
        </p:nvSpPr>
        <p:spPr>
          <a:xfrm>
            <a:off x="7080486" y="1236741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128C00-CF60-BD8E-80AB-4B118C942BC4}"/>
              </a:ext>
            </a:extLst>
          </p:cNvPr>
          <p:cNvSpPr txBox="1"/>
          <p:nvPr/>
        </p:nvSpPr>
        <p:spPr>
          <a:xfrm>
            <a:off x="8108323" y="1151049"/>
            <a:ext cx="35282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ARAGÓN CRISIS MÁS </a:t>
            </a:r>
          </a:p>
          <a:p>
            <a:r>
              <a:rPr lang="es-ES" dirty="0"/>
              <a:t>TARDÍA. 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FDDF33-4E99-3D44-2C16-1378D8919A88}"/>
              </a:ext>
            </a:extLst>
          </p:cNvPr>
          <p:cNvSpPr txBox="1"/>
          <p:nvPr/>
        </p:nvSpPr>
        <p:spPr>
          <a:xfrm>
            <a:off x="241478" y="2830669"/>
            <a:ext cx="5688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u="sng" dirty="0"/>
              <a:t>- EVOLUCIÓN HISTÓRICA SIGLO XV. 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65CC7C3-426B-26A9-D019-BAE78A0FF8F8}"/>
              </a:ext>
            </a:extLst>
          </p:cNvPr>
          <p:cNvSpPr/>
          <p:nvPr/>
        </p:nvSpPr>
        <p:spPr>
          <a:xfrm>
            <a:off x="4314212" y="2774157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F1EC7E-468C-06F1-6912-1DE38F94900F}"/>
              </a:ext>
            </a:extLst>
          </p:cNvPr>
          <p:cNvSpPr txBox="1"/>
          <p:nvPr/>
        </p:nvSpPr>
        <p:spPr>
          <a:xfrm>
            <a:off x="5414493" y="2691147"/>
            <a:ext cx="30989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CONQUISTA DE GRANADA (1482-1492).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12AC2764-EA31-271E-CB05-6DF63533F62D}"/>
              </a:ext>
            </a:extLst>
          </p:cNvPr>
          <p:cNvSpPr/>
          <p:nvPr/>
        </p:nvSpPr>
        <p:spPr>
          <a:xfrm>
            <a:off x="8274465" y="2709762"/>
            <a:ext cx="976647" cy="482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1FC67D-1D2E-67EE-079D-838C8EA8A8A0}"/>
              </a:ext>
            </a:extLst>
          </p:cNvPr>
          <p:cNvSpPr txBox="1"/>
          <p:nvPr/>
        </p:nvSpPr>
        <p:spPr>
          <a:xfrm>
            <a:off x="9192295" y="2412105"/>
            <a:ext cx="30989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LA PENÍNSULA VUELVE A SER CRISTIANA DESPUÉS DE 7 SIGLOS DE DOMINIO MUSULMÁN.</a:t>
            </a:r>
          </a:p>
        </p:txBody>
      </p:sp>
    </p:spTree>
    <p:extLst>
      <p:ext uri="{BB962C8B-B14F-4D97-AF65-F5344CB8AC3E}">
        <p14:creationId xmlns:p14="http://schemas.microsoft.com/office/powerpoint/2010/main" val="44809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C39445-0ADE-0BE1-CC2C-7787EF895F61}"/>
              </a:ext>
            </a:extLst>
          </p:cNvPr>
          <p:cNvSpPr txBox="1"/>
          <p:nvPr/>
        </p:nvSpPr>
        <p:spPr>
          <a:xfrm>
            <a:off x="-1" y="107323"/>
            <a:ext cx="11295844" cy="68480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500" b="1" dirty="0"/>
              <a:t>Repoblación: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- DEFINICIÓN.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- INFLUYÓ EN LA ESTRUCTURA DE LA PROPIEDAD Y EN EL DESARROLLO SOCIAL DE LOS REINOS PENINSULARES.</a:t>
            </a:r>
          </a:p>
          <a:p>
            <a:endParaRPr lang="es-ES" dirty="0"/>
          </a:p>
          <a:p>
            <a:r>
              <a:rPr lang="es-ES" dirty="0"/>
              <a:t>- SEGÚN FUERON EXTENDIÉNDOSE HACIA EL SUR, LOS REINOS CRISTIANOS APLICARON DIFERENTES FÓRMULAS DE OCUPACIÓN: </a:t>
            </a:r>
          </a:p>
          <a:p>
            <a:endParaRPr lang="es-ES" dirty="0"/>
          </a:p>
          <a:p>
            <a:pPr marL="285750" indent="-285750">
              <a:buFont typeface="Wingdings"/>
              <a:buChar char="q"/>
            </a:pPr>
            <a:r>
              <a:rPr lang="es-ES" dirty="0"/>
              <a:t>REPOBLACIÓN LIBRE: ZONAS DESPOBLADAS, OCUPADAS POR CAMPESINOS. SE LES RECONOCÍA SU PROPIEDAD CON SOLO CULTIVARLAS (PRESURA). </a:t>
            </a:r>
          </a:p>
          <a:p>
            <a:pPr marL="285750" indent="-285750">
              <a:buFont typeface="Wingdings"/>
              <a:buChar char="q"/>
            </a:pPr>
            <a:endParaRPr lang="es-ES" dirty="0"/>
          </a:p>
          <a:p>
            <a:endParaRPr lang="es-ES" dirty="0"/>
          </a:p>
          <a:p>
            <a:pPr marL="285750" indent="-285750">
              <a:buFont typeface="Wingdings"/>
              <a:buChar char="q"/>
            </a:pPr>
            <a:r>
              <a:rPr lang="es-ES" dirty="0"/>
              <a:t>REPOBLACIÓN CONCEJIL: A PARTIR DEL SIGLO XI LAS CONQUISTAS CRISTIANAS SE DA LA POSIBILIDAD DE REPOBLAR AMPLIOS TERRITORIOS CON POCA POBLACIÓN. PARA ATRAER A LA POBLACIÓN A ESTAS ZONAS SE CONCEDIERON FUEROS Y CARTAS PUEBLAS. APARICIÓN DE GRANDES COMUNIDADES DE VILLA Y TIERRA. 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Wingdings"/>
              <a:buChar char="q"/>
            </a:pPr>
            <a:r>
              <a:rPr lang="es-ES" dirty="0"/>
              <a:t>REPARTIMIENTOS: A PARTIR DEL SIGLO XIII SE INCORPORAN AMPLIOS TERRITORIOS. LOS REYES REALIZAN UN SISTEMA DE REPARTIMIENTO (ENTREGAN UN GRAN LOTE DE CASAS Y TIERRAS ENTRE LA NOBLEZA Y LAS ÓRDENES MILITARES). APARICIÓN DE ENORMES LATIFUNDIOS EN EL SUR DE LA PENÍNSULA.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3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3CF1C-B0DA-87A1-1B58-C2AA2AB2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SOCIAL Y ECONOMÍA. LA MESTA.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829195-3137-8C50-945C-640569748970}"/>
              </a:ext>
            </a:extLst>
          </p:cNvPr>
          <p:cNvSpPr txBox="1"/>
          <p:nvPr/>
        </p:nvSpPr>
        <p:spPr>
          <a:xfrm>
            <a:off x="187816" y="2159894"/>
            <a:ext cx="7619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EL RÉGIMEN SEÑORIAL: ORGANIZACIÓN Y ECONOMÍA.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1A6A4C-1BA5-38C4-A455-57FBC339A742}"/>
              </a:ext>
            </a:extLst>
          </p:cNvPr>
          <p:cNvSpPr txBox="1"/>
          <p:nvPr/>
        </p:nvSpPr>
        <p:spPr>
          <a:xfrm>
            <a:off x="144886" y="2616020"/>
            <a:ext cx="540644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ORGANIZACIÓN SOCIOECONÓMICA, FUNDAMENTADA EN ESTAMENTOS Y EN UNA ECONOMÍA DE BASE AGRARÍA. </a:t>
            </a:r>
          </a:p>
          <a:p>
            <a:endParaRPr lang="es-ES" dirty="0"/>
          </a:p>
          <a:p>
            <a:r>
              <a:rPr lang="es-ES" dirty="0"/>
              <a:t>- NOBLEZA Y CLERO: </a:t>
            </a:r>
          </a:p>
          <a:p>
            <a:endParaRPr lang="es-ES" dirty="0"/>
          </a:p>
          <a:p>
            <a:pPr marL="285750" indent="-285750">
              <a:buFont typeface="Wingdings"/>
              <a:buChar char="v"/>
            </a:pPr>
            <a:r>
              <a:rPr lang="es-ES" dirty="0"/>
              <a:t>PODER BASADO EN LA POSESIÓN DE TIERRAS. </a:t>
            </a:r>
          </a:p>
          <a:p>
            <a:pPr marL="285750" indent="-285750">
              <a:buFont typeface="Wingdings"/>
              <a:buChar char="v"/>
            </a:pPr>
            <a:r>
              <a:rPr lang="es-ES" dirty="0"/>
              <a:t>IMPORTANCIA DE LOS MATRIMONIOS. </a:t>
            </a:r>
          </a:p>
          <a:p>
            <a:pPr marL="285750" indent="-285750">
              <a:buFont typeface="Wingdings"/>
              <a:buChar char="v"/>
            </a:pPr>
            <a:r>
              <a:rPr lang="es-ES" dirty="0"/>
              <a:t>SU AUTORIDAD SE AFIANZA AL CONCEDERLES LOS REYES FUNCIONES DE GOBIERNO EN SUS POSESIONES. </a:t>
            </a:r>
          </a:p>
          <a:p>
            <a:pPr marL="285750" indent="-285750">
              <a:buFont typeface="Wingdings"/>
              <a:buChar char="v"/>
            </a:pPr>
            <a:r>
              <a:rPr lang="es-ES" dirty="0"/>
              <a:t>A PARTIR DEL SIGLO XIV, LA NOBLEZA CONSOLIDA SU POSICIÓN SOCIAL Y ECONÓMICA (MAYORAZGO).</a:t>
            </a:r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9F032758-1A6E-C6A7-153A-5D89A7E2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46" y="2348085"/>
            <a:ext cx="5490692" cy="410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0" name="Rectangle 3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" name="Imagen 3">
            <a:extLst>
              <a:ext uri="{FF2B5EF4-FFF2-40B4-BE49-F238E27FC236}">
                <a16:creationId xmlns:a16="http://schemas.microsoft.com/office/drawing/2014/main" id="{DBA23A04-EFC8-729B-09D4-44CE1E6E48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59" r="19128" b="2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3E7ACD3-0505-3F41-7AF1-4B3E6E1E19F2}"/>
              </a:ext>
            </a:extLst>
          </p:cNvPr>
          <p:cNvSpPr txBox="1"/>
          <p:nvPr/>
        </p:nvSpPr>
        <p:spPr>
          <a:xfrm>
            <a:off x="680321" y="2336873"/>
            <a:ext cx="6423211" cy="3599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- EL PUEBLO O ESTADO LLANO: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SOMETIDO A UNA LEY COMÚN.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SITUACIÓN DIFERENTE EN LAS DISTINTAS REGIONES: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Norte: Campesinos </a:t>
            </a:r>
            <a:r>
              <a:rPr lang="en-US" sz="1900" dirty="0" err="1"/>
              <a:t>libres</a:t>
            </a:r>
            <a:r>
              <a:rPr lang="en-US" sz="1900" dirty="0"/>
              <a:t> </a:t>
            </a:r>
            <a:r>
              <a:rPr lang="en-US" sz="1900" dirty="0" err="1"/>
              <a:t>dueños</a:t>
            </a:r>
            <a:r>
              <a:rPr lang="en-US" sz="1900" dirty="0"/>
              <a:t> de </a:t>
            </a:r>
            <a:r>
              <a:rPr lang="en-US" sz="1900" dirty="0" err="1"/>
              <a:t>pequeñas</a:t>
            </a:r>
            <a:r>
              <a:rPr lang="en-US" sz="1900" dirty="0"/>
              <a:t> </a:t>
            </a:r>
            <a:r>
              <a:rPr lang="en-US" sz="1900" dirty="0" err="1"/>
              <a:t>propiedades</a:t>
            </a:r>
            <a:r>
              <a:rPr lang="en-US" sz="1900" dirty="0"/>
              <a:t>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En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territorios</a:t>
            </a:r>
            <a:r>
              <a:rPr lang="en-US" sz="1900" dirty="0"/>
              <a:t> que se </a:t>
            </a:r>
            <a:r>
              <a:rPr lang="en-US" sz="1900" dirty="0" err="1"/>
              <a:t>iban</a:t>
            </a:r>
            <a:r>
              <a:rPr lang="en-US" sz="1900" dirty="0"/>
              <a:t> </a:t>
            </a:r>
            <a:r>
              <a:rPr lang="en-US" sz="1900" dirty="0" err="1"/>
              <a:t>conquistado</a:t>
            </a:r>
            <a:r>
              <a:rPr lang="en-US" sz="1900" dirty="0"/>
              <a:t> a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musulmanes</a:t>
            </a:r>
            <a:r>
              <a:rPr lang="en-US" sz="1900" dirty="0"/>
              <a:t> </a:t>
            </a:r>
            <a:r>
              <a:rPr lang="en-US" sz="1900" dirty="0" err="1"/>
              <a:t>en</a:t>
            </a:r>
            <a:r>
              <a:rPr lang="en-US" sz="1900" dirty="0"/>
              <a:t> la </a:t>
            </a:r>
            <a:r>
              <a:rPr lang="en-US" sz="1900" dirty="0" err="1"/>
              <a:t>mitad</a:t>
            </a:r>
            <a:r>
              <a:rPr lang="en-US" sz="1900" dirty="0"/>
              <a:t> sur de la Península, </a:t>
            </a:r>
            <a:r>
              <a:rPr lang="en-US" sz="1900" dirty="0" err="1"/>
              <a:t>estaban</a:t>
            </a:r>
            <a:r>
              <a:rPr lang="en-US" sz="1900" dirty="0"/>
              <a:t> </a:t>
            </a:r>
            <a:r>
              <a:rPr lang="en-US" sz="1900" dirty="0" err="1"/>
              <a:t>sometidos</a:t>
            </a:r>
            <a:r>
              <a:rPr lang="en-US" sz="1900" dirty="0"/>
              <a:t> a </a:t>
            </a:r>
            <a:r>
              <a:rPr lang="en-US" sz="1900" dirty="0" err="1"/>
              <a:t>los</a:t>
            </a:r>
            <a:r>
              <a:rPr lang="en-US" sz="1900" dirty="0"/>
              <a:t> </a:t>
            </a:r>
            <a:r>
              <a:rPr lang="en-US" sz="1900" dirty="0" err="1"/>
              <a:t>grandes</a:t>
            </a:r>
            <a:r>
              <a:rPr lang="en-US" sz="1900" dirty="0"/>
              <a:t> </a:t>
            </a:r>
            <a:r>
              <a:rPr lang="en-US" sz="1900" dirty="0" err="1"/>
              <a:t>señorios</a:t>
            </a:r>
            <a:r>
              <a:rPr lang="en-US" sz="1900" dirty="0"/>
              <a:t> </a:t>
            </a:r>
            <a:r>
              <a:rPr lang="en-US" sz="1900" dirty="0" err="1"/>
              <a:t>nobiliarios</a:t>
            </a:r>
            <a:r>
              <a:rPr lang="en-US" sz="1900" dirty="0"/>
              <a:t> o </a:t>
            </a:r>
            <a:r>
              <a:rPr lang="en-US" sz="1900" dirty="0" err="1"/>
              <a:t>eclesiásticos</a:t>
            </a:r>
            <a:r>
              <a:rPr lang="en-US" sz="1900" dirty="0"/>
              <a:t>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EN LAS CIUDADES VIVÍAN FUNDAMENTALMENTE ARTESANOS Y COMERCIANTES.</a:t>
            </a:r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04042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05AC6DD-FA62-7B78-9502-C8C446EA79EE}"/>
              </a:ext>
            </a:extLst>
          </p:cNvPr>
          <p:cNvSpPr txBox="1"/>
          <p:nvPr/>
        </p:nvSpPr>
        <p:spPr>
          <a:xfrm>
            <a:off x="335387" y="206598"/>
            <a:ext cx="8840809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ECONOMÍA (ALTA EDAD MEDIA).</a:t>
            </a:r>
          </a:p>
          <a:p>
            <a:endParaRPr lang="es-ES" sz="2400" dirty="0"/>
          </a:p>
          <a:p>
            <a:pPr marL="342900" indent="-342900">
              <a:buFont typeface="Wingdings"/>
              <a:buChar char="v"/>
            </a:pPr>
            <a:r>
              <a:rPr lang="es-ES" sz="2200" dirty="0"/>
              <a:t>CARACTERÍSTICAS:</a:t>
            </a:r>
          </a:p>
          <a:p>
            <a:endParaRPr lang="es-ES"/>
          </a:p>
          <a:p>
            <a:r>
              <a:rPr lang="es-ES" dirty="0"/>
              <a:t>- AGRARIA. </a:t>
            </a:r>
          </a:p>
          <a:p>
            <a:endParaRPr lang="es-ES" dirty="0"/>
          </a:p>
          <a:p>
            <a:r>
              <a:rPr lang="es-ES" dirty="0"/>
              <a:t>- MAYOR PARTE DE LA POBLACIÓN DEDICADA A LA AGRICULTURA. </a:t>
            </a:r>
          </a:p>
          <a:p>
            <a:endParaRPr lang="es-ES" dirty="0"/>
          </a:p>
          <a:p>
            <a:r>
              <a:rPr lang="es-ES" dirty="0"/>
              <a:t>- PROPIEDAD DE LA TIERRA: MUY VARIADA SEGÚN LAS DISTINTAS REGIONES. </a:t>
            </a:r>
          </a:p>
          <a:p>
            <a:endParaRPr lang="es-ES" dirty="0"/>
          </a:p>
          <a:p>
            <a:r>
              <a:rPr lang="es-ES" dirty="0"/>
              <a:t>- TÉCNICAS DE CULTIVO: MUY POBRES, ARADO ROMANO, BARBECHO, CEREALES, AUSENCIA DE ABONOS, ETC. </a:t>
            </a:r>
          </a:p>
          <a:p>
            <a:endParaRPr lang="es-ES" dirty="0"/>
          </a:p>
          <a:p>
            <a:r>
              <a:rPr lang="es-ES" dirty="0"/>
              <a:t>- EXPANSIÓN COMERCIAL SIGLO XIII ELEMENTO CLAVE. </a:t>
            </a:r>
          </a:p>
          <a:p>
            <a:endParaRPr lang="es-ES" dirty="0"/>
          </a:p>
          <a:p>
            <a:r>
              <a:rPr lang="es-ES" dirty="0"/>
              <a:t>- LA GANADERÍA ALCANZA UN GRAN AUGE, SURGEN ORGANIZACIONES COMO LA MESTA. </a:t>
            </a:r>
          </a:p>
          <a:p>
            <a:endParaRPr lang="es-ES" dirty="0"/>
          </a:p>
          <a:p>
            <a:r>
              <a:rPr lang="es-ES" dirty="0"/>
              <a:t>- DURANTE EL SIGLO XIV LA EXPANSIÓN DE PESTE NEGRA INICIA UN PERIODO DE CRISIS GENERAL EN OCCIDENTE.</a:t>
            </a:r>
          </a:p>
        </p:txBody>
      </p:sp>
    </p:spTree>
    <p:extLst>
      <p:ext uri="{BB962C8B-B14F-4D97-AF65-F5344CB8AC3E}">
        <p14:creationId xmlns:p14="http://schemas.microsoft.com/office/powerpoint/2010/main" val="257020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EE27A7-590E-B2AB-E29E-F1286BE09107}"/>
              </a:ext>
            </a:extLst>
          </p:cNvPr>
          <p:cNvSpPr txBox="1"/>
          <p:nvPr/>
        </p:nvSpPr>
        <p:spPr>
          <a:xfrm>
            <a:off x="402465" y="268309"/>
            <a:ext cx="48966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u="sng" dirty="0"/>
              <a:t>LA MESTA: 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B6249071-D2F8-DF78-0F53-9BF8EA30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9" y="2367063"/>
            <a:ext cx="4320862" cy="41522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BFC2DC-1A2A-9303-44A7-0F8CD9D005F1}"/>
              </a:ext>
            </a:extLst>
          </p:cNvPr>
          <p:cNvSpPr txBox="1"/>
          <p:nvPr/>
        </p:nvSpPr>
        <p:spPr>
          <a:xfrm>
            <a:off x="254894" y="912254"/>
            <a:ext cx="5379612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¿QUÉ ES? ES UNA INSTITUCIÓN ENCARGADA DE REGULAR TODO LO RELATIVO A LA GANADERÍA TRANSHUMANTE DE OVEJAS MERINAS. 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CREADA POR ALFONSO X EL SABIO EN 1273, PERDURARÁ HASTA 1836.</a:t>
            </a:r>
          </a:p>
          <a:p>
            <a:endParaRPr lang="es-ES" dirty="0"/>
          </a:p>
          <a:p>
            <a:r>
              <a:rPr lang="es-ES" dirty="0"/>
              <a:t>ORGANIZADA EN CUATRO CUADRILLAS (LEÓN, SEGOVIA, SORIA Y CUENCA), REUNIDOS EN ASAMBLEAS.</a:t>
            </a:r>
          </a:p>
          <a:p>
            <a:endParaRPr lang="es-ES" dirty="0"/>
          </a:p>
          <a:p>
            <a:r>
              <a:rPr lang="es-ES" dirty="0"/>
              <a:t>OBJETIVOS: EXPLOTAR LOS ENORMES TERRITORIOS OCUPADOS CON ESCASA POBLACIÓN, BENEFICIAR Y CONTROLAR A LA NOBLEZA E IGLESIA, DUEÑOS DE LOS INMENSOS REBAÑOS, ETC. </a:t>
            </a:r>
          </a:p>
          <a:p>
            <a:endParaRPr lang="es-ES" dirty="0"/>
          </a:p>
          <a:p>
            <a:r>
              <a:rPr lang="es-ES" dirty="0"/>
              <a:t>LA MONARQUÍA LA PROTEGÍO Y BENEFICIÓ A LO LARGO DE SU HISTORIA. </a:t>
            </a:r>
          </a:p>
        </p:txBody>
      </p:sp>
    </p:spTree>
    <p:extLst>
      <p:ext uri="{BB962C8B-B14F-4D97-AF65-F5344CB8AC3E}">
        <p14:creationId xmlns:p14="http://schemas.microsoft.com/office/powerpoint/2010/main" val="415141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7910E-C969-63FD-614F-28BA8AED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 POLÍTICA DE LOS REINOS PENINSULARES.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6178F3-ABF7-1038-4344-A316D4BF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51" y="2379802"/>
            <a:ext cx="9613861" cy="35993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ES" dirty="0"/>
              <a:t>ENORME FRAGMENTACIÓN DEL PODER POLÍTICO. </a:t>
            </a:r>
          </a:p>
          <a:p>
            <a:endParaRPr lang="es-ES" dirty="0"/>
          </a:p>
          <a:p>
            <a:r>
              <a:rPr lang="es-ES" dirty="0"/>
              <a:t>FINALES DE LA EDAD MEDIA, LOS MONARCAS TOMAN UNA DECISIÓN: INTENTAR RECUPERAR SU AUTORIDAD. </a:t>
            </a:r>
          </a:p>
          <a:p>
            <a:endParaRPr lang="es-ES" dirty="0"/>
          </a:p>
          <a:p>
            <a:r>
              <a:rPr lang="es-ES" dirty="0"/>
              <a:t>LA CRISIS DEL SIGLO XIV COMO ELEMENTO CLAVE PARA QUE CASTILLA Y ARAGÓN FORMEN ORGANIZACIONES POLÍTICAS DIFERENTES. 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PARA EJERCER SU PODER LOS REYES SE APOYABAN EN LAS CORTES. LAS PRIMERAS FUERON LAS DE LEÓN EN 1188. PARA VIGILAR EL CUMPLIMIENTO DE LO APROBADO SE CREA LA DIPUTACIÓN.</a:t>
            </a:r>
          </a:p>
        </p:txBody>
      </p:sp>
    </p:spTree>
    <p:extLst>
      <p:ext uri="{BB962C8B-B14F-4D97-AF65-F5344CB8AC3E}">
        <p14:creationId xmlns:p14="http://schemas.microsoft.com/office/powerpoint/2010/main" val="307705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Imagen 4">
            <a:extLst>
              <a:ext uri="{FF2B5EF4-FFF2-40B4-BE49-F238E27FC236}">
                <a16:creationId xmlns:a16="http://schemas.microsoft.com/office/drawing/2014/main" id="{70EDA825-302D-B8C1-7E25-486E924634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2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D2702A-E7AE-8909-945C-405C0B1F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INTRODUCCIÓN. 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73A2ED-5F3B-DF75-ADA1-4FA43DF78C6B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 ETAPA MARCADA POR LA FRAGMENTACIÓN POLÍTICA Y POR LA GUERRA.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 IMPORTANTE FIGURA DE LA IGLESIA: IDEA DE RECONQUISTA.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1594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61A327-D0EC-941A-4C42-062EFABDC0B8}"/>
              </a:ext>
            </a:extLst>
          </p:cNvPr>
          <p:cNvSpPr txBox="1"/>
          <p:nvPr/>
        </p:nvSpPr>
        <p:spPr>
          <a:xfrm>
            <a:off x="241479" y="174401"/>
            <a:ext cx="90796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DIFERENCIAS POLÍTICAS ENTRE LOS REINOS PENINSULARES: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D99937-9197-C94F-C85D-C57D7DD50A42}"/>
              </a:ext>
            </a:extLst>
          </p:cNvPr>
          <p:cNvSpPr txBox="1"/>
          <p:nvPr/>
        </p:nvSpPr>
        <p:spPr>
          <a:xfrm>
            <a:off x="241478" y="912253"/>
            <a:ext cx="3208985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/>
              <a:t>- CASTILLA: </a:t>
            </a:r>
            <a:endParaRPr lang="es-ES" sz="2000" dirty="0"/>
          </a:p>
          <a:p>
            <a:endParaRPr lang="es-ES" dirty="0"/>
          </a:p>
          <a:p>
            <a:r>
              <a:rPr lang="es-ES" dirty="0"/>
              <a:t>- EL REY TENÍA MÁS PODER QUE EN ARAGÓN. </a:t>
            </a:r>
          </a:p>
          <a:p>
            <a:endParaRPr lang="es-ES" dirty="0"/>
          </a:p>
          <a:p>
            <a:r>
              <a:rPr lang="es-ES" dirty="0"/>
              <a:t>- AUTORIDAD REAL FORTALECIDA GRACIAS AL TEXTO DE LAS PARTIDAS, CENTRALIZACIÓN DE LA ADMINISTRACIÓN.</a:t>
            </a:r>
          </a:p>
          <a:p>
            <a:endParaRPr lang="es-ES" dirty="0"/>
          </a:p>
          <a:p>
            <a:r>
              <a:rPr lang="es-ES" dirty="0"/>
              <a:t>- EN CASTILLA LAS CORTES NO TENÍAN PODER VINCULANTE. </a:t>
            </a:r>
          </a:p>
          <a:p>
            <a:endParaRPr lang="es-ES" dirty="0"/>
          </a:p>
          <a:p>
            <a:r>
              <a:rPr lang="es-ES" dirty="0"/>
              <a:t>- EN EL ÁMBITO LOCAL EL PRINCIAPL INSTRUMENTO DE CONTROL DE LA MONARQUÍA SOBRE LAS CIUDADES LO RESPRESENTÓ LA FIGURA DEL CORREGIDOR. </a:t>
            </a:r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78FFA1-BD80-944D-1158-44B33B6674A6}"/>
              </a:ext>
            </a:extLst>
          </p:cNvPr>
          <p:cNvSpPr txBox="1"/>
          <p:nvPr/>
        </p:nvSpPr>
        <p:spPr>
          <a:xfrm>
            <a:off x="4062210" y="912253"/>
            <a:ext cx="3353873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/>
              <a:t>- ARAGÓN:</a:t>
            </a:r>
            <a:r>
              <a:rPr lang="es-ES" sz="2000" dirty="0"/>
              <a:t> </a:t>
            </a:r>
          </a:p>
          <a:p>
            <a:endParaRPr lang="es-ES" sz="2000" dirty="0"/>
          </a:p>
          <a:p>
            <a:r>
              <a:rPr lang="es-ES" dirty="0"/>
              <a:t>- PREDOMINA EL PACTISMO. </a:t>
            </a:r>
          </a:p>
          <a:p>
            <a:endParaRPr lang="es-ES" dirty="0"/>
          </a:p>
          <a:p>
            <a:r>
              <a:rPr lang="es-ES" dirty="0"/>
              <a:t>- PODER LIMITADO POR LAS CORTES.</a:t>
            </a:r>
          </a:p>
          <a:p>
            <a:endParaRPr lang="es-ES" dirty="0"/>
          </a:p>
          <a:p>
            <a:r>
              <a:rPr lang="es-ES" dirty="0"/>
              <a:t>- MONARQUÍA CONFEDERAL COMPUESTA POR VARIOS REINOS, SOLO COMPARTÍAN AL MISMO MONARCA, PERO LAS LEYES E INSTITUCIONES ERAN PROPIAS (FUEROS).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EF287-0612-91EE-91C5-165B1054493B}"/>
              </a:ext>
            </a:extLst>
          </p:cNvPr>
          <p:cNvSpPr txBox="1"/>
          <p:nvPr/>
        </p:nvSpPr>
        <p:spPr>
          <a:xfrm>
            <a:off x="8035879" y="912252"/>
            <a:ext cx="2723345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/>
              <a:t>-NAVARRA:</a:t>
            </a:r>
            <a:endParaRPr lang="es-ES" dirty="0"/>
          </a:p>
          <a:p>
            <a:endParaRPr lang="es-ES"/>
          </a:p>
          <a:p>
            <a:r>
              <a:rPr lang="es-ES" dirty="0"/>
              <a:t>- LAS CORTES TUVIERON UN VERDADERO PODER LEGISLATIVO.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EB6941-13B5-FF5A-8FD5-0E4905244363}"/>
              </a:ext>
            </a:extLst>
          </p:cNvPr>
          <p:cNvSpPr txBox="1"/>
          <p:nvPr/>
        </p:nvSpPr>
        <p:spPr>
          <a:xfrm>
            <a:off x="8062711" y="3327042"/>
            <a:ext cx="316605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CONCLUSIÓN: CASTILLA SE CONSTITUYÓ EN UNA MONARQUÍA CENTRALIZADA QUE FUE EL GERMEN DE LA APARICIÓN DE LA MONARQUÍA AUTORITARIA CON LOS REYES CATÓLICOS.</a:t>
            </a:r>
          </a:p>
        </p:txBody>
      </p:sp>
    </p:spTree>
    <p:extLst>
      <p:ext uri="{BB962C8B-B14F-4D97-AF65-F5344CB8AC3E}">
        <p14:creationId xmlns:p14="http://schemas.microsoft.com/office/powerpoint/2010/main" val="281310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55AEBC-BCD5-A609-64B9-4072CDC8DA7F}"/>
              </a:ext>
            </a:extLst>
          </p:cNvPr>
          <p:cNvSpPr txBox="1"/>
          <p:nvPr/>
        </p:nvSpPr>
        <p:spPr>
          <a:xfrm>
            <a:off x="187817" y="214647"/>
            <a:ext cx="68016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u="sng" dirty="0"/>
              <a:t>LAS TRES CULTURAS PENINSULARES: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897876-D4DF-2FDA-ACF7-4ED17BB38C7C}"/>
              </a:ext>
            </a:extLst>
          </p:cNvPr>
          <p:cNvSpPr txBox="1"/>
          <p:nvPr/>
        </p:nvSpPr>
        <p:spPr>
          <a:xfrm>
            <a:off x="348803" y="1113485"/>
            <a:ext cx="918961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LA CONVIVENCIA EN LA PENÍNSULA DURANTE LA EDAD MEDIA DE CRISTIANOS, MUSULMANES Y JUDÍOS SUPUSO UN IMPORTANTE TRASVASE DE ELEMENTOS ENTRE LOS TRES GRUPOS. </a:t>
            </a:r>
          </a:p>
          <a:p>
            <a:endParaRPr lang="es-ES" dirty="0"/>
          </a:p>
          <a:p>
            <a:r>
              <a:rPr lang="es-ES" dirty="0"/>
              <a:t>LOS REYES INTENTARON MANTENER DICHAS POBLACIONES PROMETIENDO EL MANTENIMIENTO DE SUS PROPIEDADES Y SUS LEYES. 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GRAN LABOR DE LAS ESCUALES DE TRADUCTORES, EJ; ESCUELA DE TRADUCTORES DE TOLEDO DE ALFONSO X EL SABIO. AQUÍ CRISTIANOS, JUDÍOS Y MUSULMANES COLABORAN EN LA TRADUCCIÓN AL LATÍN Y EL CASTELLANO DE OBRAS CLÁSICAS. </a:t>
            </a:r>
          </a:p>
          <a:p>
            <a:endParaRPr lang="es-ES" dirty="0"/>
          </a:p>
          <a:p>
            <a:r>
              <a:rPr lang="es-ES" dirty="0">
                <a:ea typeface="+mn-lt"/>
                <a:cs typeface="+mn-lt"/>
              </a:rPr>
              <a:t>PERO ESTAS CONVIVENCIAS NO SIEMPRE FUERON IDÍLICAS. CONVIVENCIA MARCADA POR LA SEGREGACIÓN, MARGINACIÓN CUANDO NO PERSECUCIÓN.</a:t>
            </a:r>
          </a:p>
          <a:p>
            <a:endParaRPr lang="es-ES" dirty="0"/>
          </a:p>
          <a:p>
            <a:r>
              <a:rPr lang="es-ES" dirty="0"/>
              <a:t>IMPORTANTES RESTRICCIONES A PARTIR DEL SIGLO XIII PARA MUSULMANES Y JUDÍOS: OBLIGACIÓN DE VIVIR FUERA DE LAS MURALLAS, VESTIR CON SEÑALES DISTINTIVAS DE SU RELIGIÓN Y SE LES IMPEDÍA EL EJERCICIO DE DETERMINADAS FUNCIONES SOCIALES O POLÍTICAS, ASÍ COMO FORMAR COMPAÑIAS CON CRISTIANOS.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90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686990-B2B4-CBC4-C3E8-631DEDDDE71A}"/>
              </a:ext>
            </a:extLst>
          </p:cNvPr>
          <p:cNvSpPr txBox="1"/>
          <p:nvPr/>
        </p:nvSpPr>
        <p:spPr>
          <a:xfrm>
            <a:off x="281725" y="480274"/>
            <a:ext cx="357120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/>
              <a:t>LA FORMACIÓN DE LOS REINOS SE LLEVÓ A CABO EN DOS FASES: </a:t>
            </a:r>
          </a:p>
          <a:p>
            <a:endParaRPr lang="es-ES" sz="2200" dirty="0"/>
          </a:p>
          <a:p>
            <a:r>
              <a:rPr lang="es-ES" sz="2200" dirty="0"/>
              <a:t>- 1) CREACIÓN Y CONSOLIDACIÓN (SIGLO VIII-SIGLO XI). </a:t>
            </a:r>
          </a:p>
          <a:p>
            <a:endParaRPr lang="es-ES" sz="2200" dirty="0"/>
          </a:p>
          <a:p>
            <a:r>
              <a:rPr lang="es-ES" sz="2200" dirty="0"/>
              <a:t>- 2) EXPANSIÓN MILITAR, HEGEMONÍA POLÍTICA Y DESARROLLO ECONÓMICO (HASTA EL SIGLO XV.)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50ADCB1-DB6E-D362-493E-59A662058AF4}"/>
              </a:ext>
            </a:extLst>
          </p:cNvPr>
          <p:cNvSpPr/>
          <p:nvPr/>
        </p:nvSpPr>
        <p:spPr>
          <a:xfrm>
            <a:off x="3710515" y="2095333"/>
            <a:ext cx="976647" cy="66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55877A-2ACE-E5F9-23D4-683CF1CE75F7}"/>
              </a:ext>
            </a:extLst>
          </p:cNvPr>
          <p:cNvSpPr txBox="1"/>
          <p:nvPr/>
        </p:nvSpPr>
        <p:spPr>
          <a:xfrm>
            <a:off x="4682008" y="2208191"/>
            <a:ext cx="415880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200" dirty="0"/>
              <a:t>RECONQUISTA.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B7C340F-EDC3-ADBE-16CB-DC66295AFCEB}"/>
              </a:ext>
            </a:extLst>
          </p:cNvPr>
          <p:cNvSpPr/>
          <p:nvPr/>
        </p:nvSpPr>
        <p:spPr>
          <a:xfrm>
            <a:off x="6694121" y="2095333"/>
            <a:ext cx="976647" cy="66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16C195-42DD-F696-861C-CED9E2F37AE6}"/>
              </a:ext>
            </a:extLst>
          </p:cNvPr>
          <p:cNvSpPr txBox="1"/>
          <p:nvPr/>
        </p:nvSpPr>
        <p:spPr>
          <a:xfrm>
            <a:off x="7810500" y="1953296"/>
            <a:ext cx="332704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/>
              <a:t>DURA DESDE LA MÍTICA BATALLA DE COVADONGA (722) HASTA LA CAÍDA DE GRANADA EN EL 1492.</a:t>
            </a:r>
          </a:p>
        </p:txBody>
      </p:sp>
      <p:pic>
        <p:nvPicPr>
          <p:cNvPr id="7" name="Imagen 7" descr="Imagen que contiene persona, texto, libro, foto&#10;&#10;Descripción generada automáticamente">
            <a:extLst>
              <a:ext uri="{FF2B5EF4-FFF2-40B4-BE49-F238E27FC236}">
                <a16:creationId xmlns:a16="http://schemas.microsoft.com/office/drawing/2014/main" id="{01E77996-9B8D-0BE8-458B-50AB0DFD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21" y="3735606"/>
            <a:ext cx="3043707" cy="26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C1A4D-84D9-5DDA-AB27-6A6E7F73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ORIGEN Y EVOLUCIÓN DE LOS PRIMEROS NÚCLEOS CRISTIANOS DE RESISTENCIA.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6A668E-AFCC-2E8C-53EE-12A73050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ORIGEN (SIGLO VIII AL 1035). </a:t>
            </a:r>
          </a:p>
          <a:p>
            <a:pPr marL="0" indent="0">
              <a:buNone/>
            </a:pPr>
            <a:r>
              <a:rPr lang="es-ES" dirty="0"/>
              <a:t>CONTEXTO: SUPERIORIDAD MILITAR DE AL-ÁNDALUS. 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SITUACIÓN DE LOS DISTINTOS REINOS DE LA PENÍNSULA. 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371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E96133-2F8D-81E5-CC9A-F5E480E2A85B}"/>
              </a:ext>
            </a:extLst>
          </p:cNvPr>
          <p:cNvSpPr txBox="1"/>
          <p:nvPr/>
        </p:nvSpPr>
        <p:spPr>
          <a:xfrm>
            <a:off x="220015" y="211964"/>
            <a:ext cx="3206303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u="sng" dirty="0"/>
              <a:t>ASTURIAS. </a:t>
            </a:r>
          </a:p>
          <a:p>
            <a:endParaRPr lang="es-ES" sz="2000" dirty="0"/>
          </a:p>
          <a:p>
            <a:r>
              <a:rPr lang="es-ES" sz="2000" dirty="0"/>
              <a:t>- PRIMER NÚCLEO CRISTIANO DE RESISTENCIA.</a:t>
            </a:r>
          </a:p>
          <a:p>
            <a:endParaRPr lang="es-ES" sz="2000" dirty="0"/>
          </a:p>
          <a:p>
            <a:r>
              <a:rPr lang="es-ES" sz="2000" dirty="0"/>
              <a:t>- SURGE EN EL SIGLO VIII: BATALLA DE COVADONGA.</a:t>
            </a:r>
          </a:p>
        </p:txBody>
      </p:sp>
      <p:pic>
        <p:nvPicPr>
          <p:cNvPr id="3" name="Imagen 3" descr="Imagen que contiene exterior, montaña, roca, hombre&#10;&#10;Descripción generada automáticamente">
            <a:extLst>
              <a:ext uri="{FF2B5EF4-FFF2-40B4-BE49-F238E27FC236}">
                <a16:creationId xmlns:a16="http://schemas.microsoft.com/office/drawing/2014/main" id="{AFBD50A8-93F0-7051-893A-50BEDB70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5" y="3059806"/>
            <a:ext cx="3193960" cy="3657600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E4F8CF0E-19DD-A3F5-B7C6-A6C4DCFB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851" y="3062220"/>
            <a:ext cx="2968581" cy="36527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F9AB6F3-47A8-AECA-FB0F-7262446A80D3}"/>
              </a:ext>
            </a:extLst>
          </p:cNvPr>
          <p:cNvSpPr txBox="1"/>
          <p:nvPr/>
        </p:nvSpPr>
        <p:spPr>
          <a:xfrm>
            <a:off x="4148070" y="821028"/>
            <a:ext cx="335387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/>
              <a:t>ALFONSO I: BAJO SU REINADO SE CREO UNA MARCA DEFENSIVA EN EL ESTE DEL REINO QUE COMENZÓ A LLAMARSE CASTILLA. 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74BED203-111B-5FF0-ED3A-58595D00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315" y="3315210"/>
            <a:ext cx="3569595" cy="33292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AF1EF82-F10F-2F23-B715-AAE00938690D}"/>
              </a:ext>
            </a:extLst>
          </p:cNvPr>
          <p:cNvSpPr txBox="1"/>
          <p:nvPr/>
        </p:nvSpPr>
        <p:spPr>
          <a:xfrm>
            <a:off x="8054662" y="617112"/>
            <a:ext cx="38502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/>
              <a:t>ALFONSO II ``EL CASTO´´ (791-842). EXPANSIÓN HACIA EL SUR Y NUEVA ORGANIZACIÓN ECLESIÁSTICA, TUMBA DE SANTIAGO DE COMPOSTELA. </a:t>
            </a:r>
          </a:p>
          <a:p>
            <a:endParaRPr lang="es-ES" sz="2000" dirty="0"/>
          </a:p>
          <a:p>
            <a:r>
              <a:rPr lang="es-ES" sz="2000" dirty="0"/>
              <a:t>CON ÉL SE AFIANZA EL CONCEPTO DE RECONQUISTA.</a:t>
            </a:r>
          </a:p>
        </p:txBody>
      </p:sp>
    </p:spTree>
    <p:extLst>
      <p:ext uri="{BB962C8B-B14F-4D97-AF65-F5344CB8AC3E}">
        <p14:creationId xmlns:p14="http://schemas.microsoft.com/office/powerpoint/2010/main" val="180157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A0FF14-78F8-92A3-113B-7B5E20C98AC6}"/>
              </a:ext>
            </a:extLst>
          </p:cNvPr>
          <p:cNvSpPr txBox="1"/>
          <p:nvPr/>
        </p:nvSpPr>
        <p:spPr>
          <a:xfrm>
            <a:off x="362217" y="335387"/>
            <a:ext cx="61577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u="sng" dirty="0"/>
              <a:t>LEÓN.</a:t>
            </a:r>
          </a:p>
          <a:p>
            <a:endParaRPr lang="es-ES" sz="2400" b="1" u="sng" dirty="0"/>
          </a:p>
          <a:p>
            <a:endParaRPr lang="es-ES" sz="2400" b="1" u="sng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022BB9-A4AC-C2A6-EAA7-96A461AB448E}"/>
              </a:ext>
            </a:extLst>
          </p:cNvPr>
          <p:cNvSpPr txBox="1"/>
          <p:nvPr/>
        </p:nvSpPr>
        <p:spPr>
          <a:xfrm>
            <a:off x="558084" y="1945246"/>
            <a:ext cx="4990563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200" dirty="0"/>
              <a:t>ALFONSO III: TRASLADA LA CAPITAL DEL REINO DE ASTURIAS A LEÓN. DESDE ESTE MOMENTO PASA A DENOMINARSE COMO REINO DE LEÓN. </a:t>
            </a:r>
          </a:p>
          <a:p>
            <a:endParaRPr lang="es-ES" sz="2200" dirty="0"/>
          </a:p>
          <a:p>
            <a:r>
              <a:rPr lang="es-ES" sz="2200" dirty="0"/>
              <a:t>MOMENTO DE AUGE MILITAR DEL CALIFATO DE CÓRDOBA.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2FEE7EC-8249-32AC-453F-F02470CD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76" y="948636"/>
            <a:ext cx="4041819" cy="4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B9BD5D8-2521-67EF-A6F7-2B8F751F277B}"/>
              </a:ext>
            </a:extLst>
          </p:cNvPr>
          <p:cNvSpPr txBox="1"/>
          <p:nvPr/>
        </p:nvSpPr>
        <p:spPr>
          <a:xfrm>
            <a:off x="228063" y="254893"/>
            <a:ext cx="394415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u="sng" dirty="0"/>
              <a:t>CASTILLA. 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CARACTERÍSTICAS MUY DISTINTAS DEL RESTO DEL REINO LEONÉS. 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SITUACIÓN MUY DIFERENTE DE LOS CAMPESINOS: </a:t>
            </a:r>
          </a:p>
          <a:p>
            <a:endParaRPr lang="es-ES" sz="2000" dirty="0"/>
          </a:p>
          <a:p>
            <a:r>
              <a:rPr lang="es-ES" sz="2000" dirty="0"/>
              <a:t>A) LEÓN: CAMPESINOS BAJO DEPENDENCIA DE SEÑORES LAICOS O ECLESIÁSTICOS. </a:t>
            </a:r>
          </a:p>
          <a:p>
            <a:endParaRPr lang="es-ES" sz="2000" dirty="0"/>
          </a:p>
          <a:p>
            <a:r>
              <a:rPr lang="es-ES" sz="2000" dirty="0"/>
              <a:t>B) CASTILLA: HOMBRES LIBRES, PROPIETARIOS DE SUS TIERRAS. POSIBLIDAD DE CONVERTIRSE EN NOBLES. </a:t>
            </a:r>
          </a:p>
        </p:txBody>
      </p:sp>
      <p:pic>
        <p:nvPicPr>
          <p:cNvPr id="3" name="Imagen 3" descr="Imagen que contiene pequeño, sostener, mujer&#10;&#10;Descripción generada automáticamente">
            <a:extLst>
              <a:ext uri="{FF2B5EF4-FFF2-40B4-BE49-F238E27FC236}">
                <a16:creationId xmlns:a16="http://schemas.microsoft.com/office/drawing/2014/main" id="{8E7EE0AD-5088-021A-20C4-822AACF8C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90" y="2786287"/>
            <a:ext cx="4685763" cy="4075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DEDB413-8C5C-3879-32C8-12BD04F8746F}"/>
              </a:ext>
            </a:extLst>
          </p:cNvPr>
          <p:cNvSpPr txBox="1"/>
          <p:nvPr/>
        </p:nvSpPr>
        <p:spPr>
          <a:xfrm>
            <a:off x="6570908" y="625162"/>
            <a:ext cx="406489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FERNÁN GONZALEZ: CONSIGUE CONVERTIR SUS TERRITORIOS EN HEREDITARIOS TRANSMITIÉNDOSELOS A SU HIJO. </a:t>
            </a:r>
          </a:p>
          <a:p>
            <a:endParaRPr lang="es-ES" dirty="0"/>
          </a:p>
          <a:p>
            <a:r>
              <a:rPr lang="es-ES" dirty="0"/>
              <a:t>CONSIGUE LA INDEPENDENCIA DEL REINO LEONÉS.</a:t>
            </a:r>
          </a:p>
        </p:txBody>
      </p:sp>
    </p:spTree>
    <p:extLst>
      <p:ext uri="{BB962C8B-B14F-4D97-AF65-F5344CB8AC3E}">
        <p14:creationId xmlns:p14="http://schemas.microsoft.com/office/powerpoint/2010/main" val="55790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9B3CA3-FA00-FB9E-9482-AFBB6A099587}"/>
              </a:ext>
            </a:extLst>
          </p:cNvPr>
          <p:cNvSpPr txBox="1"/>
          <p:nvPr/>
        </p:nvSpPr>
        <p:spPr>
          <a:xfrm>
            <a:off x="187816" y="241478"/>
            <a:ext cx="4201732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u="sng" dirty="0"/>
              <a:t>CATALUÑA.</a:t>
            </a:r>
          </a:p>
          <a:p>
            <a:endParaRPr lang="es-ES" sz="2000" dirty="0"/>
          </a:p>
          <a:p>
            <a:r>
              <a:rPr lang="es-ES" sz="2000" dirty="0"/>
              <a:t>SURGE EN EL SIGLO IX.</a:t>
            </a:r>
          </a:p>
          <a:p>
            <a:endParaRPr lang="es-ES" sz="2000" dirty="0"/>
          </a:p>
          <a:p>
            <a:r>
              <a:rPr lang="es-ES" sz="2000" dirty="0"/>
              <a:t>REYES FRANCOS CREAN LA MARCA HISPÁNICA.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FRANCOS: CONQUISTAN GERONA (785) Y BARCELONA (801), GOBERNADOS POR CONDES QUE DEPENDEN DE LOS FRANCOS. 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MULTITUD DE CONDADOS DEPENDIENTES DE LOS REYES CAROLINGIOS Y CON FRECUENTES ENFRENTAMIENTOS ENTRE ELLOS.</a:t>
            </a:r>
            <a:r>
              <a:rPr lang="es-ES" dirty="0"/>
              <a:t> </a:t>
            </a:r>
          </a:p>
        </p:txBody>
      </p:sp>
      <p:pic>
        <p:nvPicPr>
          <p:cNvPr id="3" name="Imagen 3" descr="Imagen que contiene persona, vistiendo, hombre, sostener&#10;&#10;Descripción generada automáticamente">
            <a:extLst>
              <a:ext uri="{FF2B5EF4-FFF2-40B4-BE49-F238E27FC236}">
                <a16:creationId xmlns:a16="http://schemas.microsoft.com/office/drawing/2014/main" id="{85753D99-0EF2-18BD-9FB4-2EB1096C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00" y="2144333"/>
            <a:ext cx="3864955" cy="45870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BCA591-8C78-F27D-1426-8791E0910AC9}"/>
              </a:ext>
            </a:extLst>
          </p:cNvPr>
          <p:cNvSpPr txBox="1"/>
          <p:nvPr/>
        </p:nvSpPr>
        <p:spPr>
          <a:xfrm>
            <a:off x="5567429" y="134155"/>
            <a:ext cx="480274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dirty="0"/>
              <a:t>WIFREDO EL VELLOSO (897). </a:t>
            </a:r>
          </a:p>
          <a:p>
            <a:endParaRPr lang="es-ES" sz="2000" dirty="0"/>
          </a:p>
          <a:p>
            <a:r>
              <a:rPr lang="es-ES" sz="2000" dirty="0"/>
              <a:t>CONSIGUE UNIFICAR LOS CONDADOS DE GERONA, BARCELONA, CERDAÑA Y URGEL. ESTO SERÁ EL GERMEN DE LA FUTURA CATALUÑA.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83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2E197C-96F7-F143-FD06-7ACF2975095F}"/>
              </a:ext>
            </a:extLst>
          </p:cNvPr>
          <p:cNvSpPr txBox="1"/>
          <p:nvPr/>
        </p:nvSpPr>
        <p:spPr>
          <a:xfrm>
            <a:off x="120739" y="134154"/>
            <a:ext cx="1151585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u="sng" dirty="0"/>
              <a:t>ARAGÓN.</a:t>
            </a:r>
          </a:p>
          <a:p>
            <a:endParaRPr lang="es-ES" sz="2000" dirty="0"/>
          </a:p>
          <a:p>
            <a:r>
              <a:rPr lang="es-ES" sz="2000" dirty="0"/>
              <a:t>CREADO EN EL 897.</a:t>
            </a:r>
          </a:p>
          <a:p>
            <a:endParaRPr lang="es-ES" sz="2000" dirty="0"/>
          </a:p>
          <a:p>
            <a:r>
              <a:rPr lang="es-ES" sz="2000" dirty="0"/>
              <a:t>HISPANOS ASENTADOS EN JACA EXPULSAN A LOS FRANCOS. </a:t>
            </a:r>
          </a:p>
          <a:p>
            <a:endParaRPr lang="es-ES" sz="2000" dirty="0"/>
          </a:p>
          <a:p>
            <a:r>
              <a:rPr lang="es-ES" sz="2000" dirty="0"/>
              <a:t>SURGEN OTROS CONDADOS: SOBRARBE Y RIBAGORZA.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12F2AE-7F01-CCD7-0195-87B56B5A897B}"/>
              </a:ext>
            </a:extLst>
          </p:cNvPr>
          <p:cNvSpPr txBox="1"/>
          <p:nvPr/>
        </p:nvSpPr>
        <p:spPr>
          <a:xfrm>
            <a:off x="123422" y="2873598"/>
            <a:ext cx="5419859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400" b="1" u="sng" dirty="0"/>
              <a:t>NAVARRA.</a:t>
            </a:r>
          </a:p>
          <a:p>
            <a:endParaRPr lang="es-ES" dirty="0"/>
          </a:p>
          <a:p>
            <a:r>
              <a:rPr lang="es-ES" dirty="0"/>
              <a:t>CREADO EN EL SIGLO IX. </a:t>
            </a:r>
          </a:p>
          <a:p>
            <a:endParaRPr lang="es-ES" dirty="0"/>
          </a:p>
          <a:p>
            <a:r>
              <a:rPr lang="es-ES" dirty="0"/>
              <a:t>GOBERNADO POR LA FAMILIA ARISTA, QUE EXPULSAN AL CONDE CAROLINGIO. </a:t>
            </a:r>
          </a:p>
          <a:p>
            <a:endParaRPr lang="es-ES" dirty="0"/>
          </a:p>
          <a:p>
            <a:r>
              <a:rPr lang="es-ES" dirty="0"/>
              <a:t>CAPITAL PAMPLONA. </a:t>
            </a:r>
          </a:p>
          <a:p>
            <a:endParaRPr lang="es-ES" dirty="0"/>
          </a:p>
          <a:p>
            <a:r>
              <a:rPr lang="es-ES" dirty="0"/>
              <a:t>GRAN EXPANSIÓN HACIA EL NORTE DE LA ACTUAL NAVARRA Y GUIPÚZCOA. </a:t>
            </a:r>
          </a:p>
        </p:txBody>
      </p:sp>
      <p:pic>
        <p:nvPicPr>
          <p:cNvPr id="4" name="Imagen 4" descr="Imagen que contiene persona, interior, hombre, parado&#10;&#10;Descripción generada automáticamente">
            <a:extLst>
              <a:ext uri="{FF2B5EF4-FFF2-40B4-BE49-F238E27FC236}">
                <a16:creationId xmlns:a16="http://schemas.microsoft.com/office/drawing/2014/main" id="{18920CEA-0B33-85DE-B73C-12117ADE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699" y="2638021"/>
            <a:ext cx="4236603" cy="41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1682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0</TotalTime>
  <Words>1</Words>
  <Application>Microsoft Office PowerPoint</Application>
  <PresentationFormat>Panorámica</PresentationFormat>
  <Paragraphs>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TM04033917[[fn=Berlin]]_novariants</vt:lpstr>
      <vt:lpstr>LA ESPAÑA CRISTIANA Y EL PROCESO DE RECONQUISTA.</vt:lpstr>
      <vt:lpstr>INTRODUCCIÓN. </vt:lpstr>
      <vt:lpstr>Presentación de PowerPoint</vt:lpstr>
      <vt:lpstr>ORIGEN Y EVOLUCIÓN DE LOS PRIMEROS NÚCLEOS CRISTIANOS DE RESISTENCIA.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EXPANSIÓN, MODELOS DE REPOBLACIÓN.</vt:lpstr>
      <vt:lpstr>Presentación de PowerPoint</vt:lpstr>
      <vt:lpstr>Presentación de PowerPoint</vt:lpstr>
      <vt:lpstr>Presentación de PowerPoint</vt:lpstr>
      <vt:lpstr>ORGANIZACIÓN SOCIAL Y ECONOMÍA. LA MESTA. </vt:lpstr>
      <vt:lpstr>Presentación de PowerPoint</vt:lpstr>
      <vt:lpstr>Presentación de PowerPoint</vt:lpstr>
      <vt:lpstr>Presentación de PowerPoint</vt:lpstr>
      <vt:lpstr>ORGANIZACIÓN POLÍTICA DE LOS REINOS PENINSULARES. 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908</cp:revision>
  <dcterms:created xsi:type="dcterms:W3CDTF">2022-10-13T08:24:18Z</dcterms:created>
  <dcterms:modified xsi:type="dcterms:W3CDTF">2022-10-13T10:51:03Z</dcterms:modified>
</cp:coreProperties>
</file>