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17252-D6CF-4C68-821F-4F61B7DD43FA}" v="7" dt="2022-10-10T18:28:52.368"/>
    <p1510:client id="{42620D98-0A81-4D33-AAC2-1BFEFDAEAF93}" v="10079" dt="2022-10-10T18:27:29.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93" d="100"/>
          <a:sy n="93" d="100"/>
        </p:scale>
        <p:origin x="990" y="78"/>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murcia" userId="da081c76327fd27b" providerId="Windows Live" clId="Web-{42620D98-0A81-4D33-AAC2-1BFEFDAEAF93}"/>
    <pc:docChg chg="addSld modSld">
      <pc:chgData name="miguel murcia" userId="da081c76327fd27b" providerId="Windows Live" clId="Web-{42620D98-0A81-4D33-AAC2-1BFEFDAEAF93}" dt="2022-10-10T18:27:29.646" v="6330" actId="14100"/>
      <pc:docMkLst>
        <pc:docMk/>
      </pc:docMkLst>
      <pc:sldChg chg="addSp delSp modSp mod setBg addAnim delAnim">
        <pc:chgData name="miguel murcia" userId="da081c76327fd27b" providerId="Windows Live" clId="Web-{42620D98-0A81-4D33-AAC2-1BFEFDAEAF93}" dt="2022-10-10T15:48:29.840" v="68"/>
        <pc:sldMkLst>
          <pc:docMk/>
          <pc:sldMk cId="3879346322" sldId="256"/>
        </pc:sldMkLst>
        <pc:spChg chg="mod ord">
          <ac:chgData name="miguel murcia" userId="da081c76327fd27b" providerId="Windows Live" clId="Web-{42620D98-0A81-4D33-AAC2-1BFEFDAEAF93}" dt="2022-10-10T15:48:29.840" v="68"/>
          <ac:spMkLst>
            <pc:docMk/>
            <pc:sldMk cId="3879346322" sldId="256"/>
            <ac:spMk id="2" creationId="{00000000-0000-0000-0000-000000000000}"/>
          </ac:spMkLst>
        </pc:spChg>
        <pc:spChg chg="del">
          <ac:chgData name="miguel murcia" userId="da081c76327fd27b" providerId="Windows Live" clId="Web-{42620D98-0A81-4D33-AAC2-1BFEFDAEAF93}" dt="2022-10-10T15:46:55.305" v="62"/>
          <ac:spMkLst>
            <pc:docMk/>
            <pc:sldMk cId="3879346322" sldId="256"/>
            <ac:spMk id="3" creationId="{00000000-0000-0000-0000-000000000000}"/>
          </ac:spMkLst>
        </pc:spChg>
        <pc:spChg chg="add del">
          <ac:chgData name="miguel murcia" userId="da081c76327fd27b" providerId="Windows Live" clId="Web-{42620D98-0A81-4D33-AAC2-1BFEFDAEAF93}" dt="2022-10-10T15:48:29.840" v="67"/>
          <ac:spMkLst>
            <pc:docMk/>
            <pc:sldMk cId="3879346322" sldId="256"/>
            <ac:spMk id="9" creationId="{CD60390C-0E4C-4682-8246-AFA2E49856DA}"/>
          </ac:spMkLst>
        </pc:spChg>
        <pc:spChg chg="add del">
          <ac:chgData name="miguel murcia" userId="da081c76327fd27b" providerId="Windows Live" clId="Web-{42620D98-0A81-4D33-AAC2-1BFEFDAEAF93}" dt="2022-10-10T15:48:29.840" v="67"/>
          <ac:spMkLst>
            <pc:docMk/>
            <pc:sldMk cId="3879346322" sldId="256"/>
            <ac:spMk id="11" creationId="{CEBA87F4-FB8A-4D91-B3F3-DFA78E0CC64D}"/>
          </ac:spMkLst>
        </pc:spChg>
        <pc:spChg chg="add del">
          <ac:chgData name="miguel murcia" userId="da081c76327fd27b" providerId="Windows Live" clId="Web-{42620D98-0A81-4D33-AAC2-1BFEFDAEAF93}" dt="2022-10-10T15:48:29.840" v="67"/>
          <ac:spMkLst>
            <pc:docMk/>
            <pc:sldMk cId="3879346322" sldId="256"/>
            <ac:spMk id="13" creationId="{D012A90F-45C2-4C9B-BAF6-9CE1F546C7EA}"/>
          </ac:spMkLst>
        </pc:spChg>
        <pc:spChg chg="add">
          <ac:chgData name="miguel murcia" userId="da081c76327fd27b" providerId="Windows Live" clId="Web-{42620D98-0A81-4D33-AAC2-1BFEFDAEAF93}" dt="2022-10-10T15:48:29.840" v="68"/>
          <ac:spMkLst>
            <pc:docMk/>
            <pc:sldMk cId="3879346322" sldId="256"/>
            <ac:spMk id="15" creationId="{2A0E4E09-FC02-4ADC-951A-3FFA90B6FE39}"/>
          </ac:spMkLst>
        </pc:spChg>
        <pc:spChg chg="add">
          <ac:chgData name="miguel murcia" userId="da081c76327fd27b" providerId="Windows Live" clId="Web-{42620D98-0A81-4D33-AAC2-1BFEFDAEAF93}" dt="2022-10-10T15:48:29.840" v="68"/>
          <ac:spMkLst>
            <pc:docMk/>
            <pc:sldMk cId="3879346322" sldId="256"/>
            <ac:spMk id="16" creationId="{0060CE1A-A2ED-43AC-857D-05822177FAD1}"/>
          </ac:spMkLst>
        </pc:spChg>
        <pc:picChg chg="add mod">
          <ac:chgData name="miguel murcia" userId="da081c76327fd27b" providerId="Windows Live" clId="Web-{42620D98-0A81-4D33-AAC2-1BFEFDAEAF93}" dt="2022-10-10T15:48:29.840" v="68"/>
          <ac:picMkLst>
            <pc:docMk/>
            <pc:sldMk cId="3879346322" sldId="256"/>
            <ac:picMk id="4" creationId="{64EBC6E5-E6C7-AFF9-5B0B-E0065D529DDA}"/>
          </ac:picMkLst>
        </pc:picChg>
      </pc:sldChg>
      <pc:sldChg chg="addSp delSp modSp new mod setBg">
        <pc:chgData name="miguel murcia" userId="da081c76327fd27b" providerId="Windows Live" clId="Web-{42620D98-0A81-4D33-AAC2-1BFEFDAEAF93}" dt="2022-10-10T17:09:44.200" v="3108" actId="1076"/>
        <pc:sldMkLst>
          <pc:docMk/>
          <pc:sldMk cId="3215781686" sldId="257"/>
        </pc:sldMkLst>
        <pc:spChg chg="mod">
          <ac:chgData name="miguel murcia" userId="da081c76327fd27b" providerId="Windows Live" clId="Web-{42620D98-0A81-4D33-AAC2-1BFEFDAEAF93}" dt="2022-10-10T17:09:20.574" v="3100"/>
          <ac:spMkLst>
            <pc:docMk/>
            <pc:sldMk cId="3215781686" sldId="257"/>
            <ac:spMk id="2" creationId="{C950C24E-3A4D-4812-3FA8-475BAECE5391}"/>
          </ac:spMkLst>
        </pc:spChg>
        <pc:spChg chg="del">
          <ac:chgData name="miguel murcia" userId="da081c76327fd27b" providerId="Windows Live" clId="Web-{42620D98-0A81-4D33-AAC2-1BFEFDAEAF93}" dt="2022-10-10T15:50:02.983" v="81"/>
          <ac:spMkLst>
            <pc:docMk/>
            <pc:sldMk cId="3215781686" sldId="257"/>
            <ac:spMk id="3" creationId="{84679E56-454A-013C-0F51-6275DDBF9616}"/>
          </ac:spMkLst>
        </pc:spChg>
        <pc:spChg chg="add mod ord">
          <ac:chgData name="miguel murcia" userId="da081c76327fd27b" providerId="Windows Live" clId="Web-{42620D98-0A81-4D33-AAC2-1BFEFDAEAF93}" dt="2022-10-10T17:09:26.309" v="3101" actId="14100"/>
          <ac:spMkLst>
            <pc:docMk/>
            <pc:sldMk cId="3215781686" sldId="257"/>
            <ac:spMk id="4" creationId="{49098B3C-2232-7A88-6E5A-CECA2994F747}"/>
          </ac:spMkLst>
        </pc:spChg>
        <pc:spChg chg="add del">
          <ac:chgData name="miguel murcia" userId="da081c76327fd27b" providerId="Windows Live" clId="Web-{42620D98-0A81-4D33-AAC2-1BFEFDAEAF93}" dt="2022-10-10T17:09:06.043" v="3096"/>
          <ac:spMkLst>
            <pc:docMk/>
            <pc:sldMk cId="3215781686" sldId="257"/>
            <ac:spMk id="10" creationId="{484E34F7-E155-426C-A88E-8AEA6CF3F7EC}"/>
          </ac:spMkLst>
        </pc:spChg>
        <pc:spChg chg="add del">
          <ac:chgData name="miguel murcia" userId="da081c76327fd27b" providerId="Windows Live" clId="Web-{42620D98-0A81-4D33-AAC2-1BFEFDAEAF93}" dt="2022-10-10T17:09:15.856" v="3098"/>
          <ac:spMkLst>
            <pc:docMk/>
            <pc:sldMk cId="3215781686" sldId="257"/>
            <ac:spMk id="12" creationId="{96349AB3-1BD3-41E1-8979-1DBDCB5CDCF9}"/>
          </ac:spMkLst>
        </pc:spChg>
        <pc:spChg chg="add del">
          <ac:chgData name="miguel murcia" userId="da081c76327fd27b" providerId="Windows Live" clId="Web-{42620D98-0A81-4D33-AAC2-1BFEFDAEAF93}" dt="2022-10-10T17:09:15.856" v="3098"/>
          <ac:spMkLst>
            <pc:docMk/>
            <pc:sldMk cId="3215781686" sldId="257"/>
            <ac:spMk id="13" creationId="{D8AFD15B-CF29-4306-884F-47675092F91F}"/>
          </ac:spMkLst>
        </pc:spChg>
        <pc:spChg chg="add del">
          <ac:chgData name="miguel murcia" userId="da081c76327fd27b" providerId="Windows Live" clId="Web-{42620D98-0A81-4D33-AAC2-1BFEFDAEAF93}" dt="2022-10-10T17:09:20.574" v="3100"/>
          <ac:spMkLst>
            <pc:docMk/>
            <pc:sldMk cId="3215781686" sldId="257"/>
            <ac:spMk id="16" creationId="{504B0465-3B07-49BF-BEA7-D81476246293}"/>
          </ac:spMkLst>
        </pc:spChg>
        <pc:spChg chg="add del">
          <ac:chgData name="miguel murcia" userId="da081c76327fd27b" providerId="Windows Live" clId="Web-{42620D98-0A81-4D33-AAC2-1BFEFDAEAF93}" dt="2022-10-10T17:09:20.574" v="3100"/>
          <ac:spMkLst>
            <pc:docMk/>
            <pc:sldMk cId="3215781686" sldId="257"/>
            <ac:spMk id="18" creationId="{49B7FFA5-14CB-4A4F-9BCC-CA3AA5D9D276}"/>
          </ac:spMkLst>
        </pc:spChg>
        <pc:spChg chg="add del">
          <ac:chgData name="miguel murcia" userId="da081c76327fd27b" providerId="Windows Live" clId="Web-{42620D98-0A81-4D33-AAC2-1BFEFDAEAF93}" dt="2022-10-10T17:09:20.574" v="3100"/>
          <ac:spMkLst>
            <pc:docMk/>
            <pc:sldMk cId="3215781686" sldId="257"/>
            <ac:spMk id="19" creationId="{E009DD9B-5EE2-4C0D-8B2B-351C8C102205}"/>
          </ac:spMkLst>
        </pc:spChg>
        <pc:spChg chg="add del">
          <ac:chgData name="miguel murcia" userId="da081c76327fd27b" providerId="Windows Live" clId="Web-{42620D98-0A81-4D33-AAC2-1BFEFDAEAF93}" dt="2022-10-10T17:09:20.574" v="3100"/>
          <ac:spMkLst>
            <pc:docMk/>
            <pc:sldMk cId="3215781686" sldId="257"/>
            <ac:spMk id="20" creationId="{04E48745-7512-4EC2-9E20-9092D12150CA}"/>
          </ac:spMkLst>
        </pc:spChg>
        <pc:spChg chg="add del">
          <ac:chgData name="miguel murcia" userId="da081c76327fd27b" providerId="Windows Live" clId="Web-{42620D98-0A81-4D33-AAC2-1BFEFDAEAF93}" dt="2022-10-10T17:09:20.574" v="3100"/>
          <ac:spMkLst>
            <pc:docMk/>
            <pc:sldMk cId="3215781686" sldId="257"/>
            <ac:spMk id="21" creationId="{E720DB99-7745-4E75-9D96-AAB6D55C531E}"/>
          </ac:spMkLst>
        </pc:spChg>
        <pc:spChg chg="add del">
          <ac:chgData name="miguel murcia" userId="da081c76327fd27b" providerId="Windows Live" clId="Web-{42620D98-0A81-4D33-AAC2-1BFEFDAEAF93}" dt="2022-10-10T17:09:20.574" v="3100"/>
          <ac:spMkLst>
            <pc:docMk/>
            <pc:sldMk cId="3215781686" sldId="257"/>
            <ac:spMk id="22" creationId="{D68803C4-E159-4360-B7BB-74205C8F782D}"/>
          </ac:spMkLst>
        </pc:spChg>
        <pc:grpChg chg="add del">
          <ac:chgData name="miguel murcia" userId="da081c76327fd27b" providerId="Windows Live" clId="Web-{42620D98-0A81-4D33-AAC2-1BFEFDAEAF93}" dt="2022-10-10T17:09:15.856" v="3098"/>
          <ac:grpSpMkLst>
            <pc:docMk/>
            <pc:sldMk cId="3215781686" sldId="257"/>
            <ac:grpSpMk id="14" creationId="{54CA915D-BDF0-41F8-B00E-FB186EFF7BD6}"/>
          </ac:grpSpMkLst>
        </pc:grpChg>
        <pc:picChg chg="add mod">
          <ac:chgData name="miguel murcia" userId="da081c76327fd27b" providerId="Windows Live" clId="Web-{42620D98-0A81-4D33-AAC2-1BFEFDAEAF93}" dt="2022-10-10T17:09:44.200" v="3108" actId="1076"/>
          <ac:picMkLst>
            <pc:docMk/>
            <pc:sldMk cId="3215781686" sldId="257"/>
            <ac:picMk id="5" creationId="{72A8CAEF-C6C3-FC45-AFD6-4B85BAA774F7}"/>
          </ac:picMkLst>
        </pc:picChg>
      </pc:sldChg>
      <pc:sldChg chg="addSp delSp modSp new mod setBg">
        <pc:chgData name="miguel murcia" userId="da081c76327fd27b" providerId="Windows Live" clId="Web-{42620D98-0A81-4D33-AAC2-1BFEFDAEAF93}" dt="2022-10-10T16:07:58.690" v="958"/>
        <pc:sldMkLst>
          <pc:docMk/>
          <pc:sldMk cId="991661536" sldId="258"/>
        </pc:sldMkLst>
        <pc:spChg chg="mod">
          <ac:chgData name="miguel murcia" userId="da081c76327fd27b" providerId="Windows Live" clId="Web-{42620D98-0A81-4D33-AAC2-1BFEFDAEAF93}" dt="2022-10-10T16:07:58.690" v="958"/>
          <ac:spMkLst>
            <pc:docMk/>
            <pc:sldMk cId="991661536" sldId="258"/>
            <ac:spMk id="2" creationId="{758F20DF-449C-BE1C-F1B6-A08DA4765350}"/>
          </ac:spMkLst>
        </pc:spChg>
        <pc:spChg chg="mod ord">
          <ac:chgData name="miguel murcia" userId="da081c76327fd27b" providerId="Windows Live" clId="Web-{42620D98-0A81-4D33-AAC2-1BFEFDAEAF93}" dt="2022-10-10T16:07:58.690" v="958"/>
          <ac:spMkLst>
            <pc:docMk/>
            <pc:sldMk cId="991661536" sldId="258"/>
            <ac:spMk id="3" creationId="{D803C985-7191-CD66-D2D3-568A29FEC395}"/>
          </ac:spMkLst>
        </pc:spChg>
        <pc:spChg chg="add del">
          <ac:chgData name="miguel murcia" userId="da081c76327fd27b" providerId="Windows Live" clId="Web-{42620D98-0A81-4D33-AAC2-1BFEFDAEAF93}" dt="2022-10-10T16:07:58.690" v="958"/>
          <ac:spMkLst>
            <pc:docMk/>
            <pc:sldMk cId="991661536" sldId="258"/>
            <ac:spMk id="9" creationId="{E009DD9B-5EE2-4C0D-8B2B-351C8C102205}"/>
          </ac:spMkLst>
        </pc:spChg>
        <pc:spChg chg="add del">
          <ac:chgData name="miguel murcia" userId="da081c76327fd27b" providerId="Windows Live" clId="Web-{42620D98-0A81-4D33-AAC2-1BFEFDAEAF93}" dt="2022-10-10T16:07:58.690" v="958"/>
          <ac:spMkLst>
            <pc:docMk/>
            <pc:sldMk cId="991661536" sldId="258"/>
            <ac:spMk id="11" creationId="{E720DB99-7745-4E75-9D96-AAB6D55C531E}"/>
          </ac:spMkLst>
        </pc:spChg>
        <pc:spChg chg="add del">
          <ac:chgData name="miguel murcia" userId="da081c76327fd27b" providerId="Windows Live" clId="Web-{42620D98-0A81-4D33-AAC2-1BFEFDAEAF93}" dt="2022-10-10T16:07:58.690" v="958"/>
          <ac:spMkLst>
            <pc:docMk/>
            <pc:sldMk cId="991661536" sldId="258"/>
            <ac:spMk id="13" creationId="{D68803C4-E159-4360-B7BB-74205C8F782D}"/>
          </ac:spMkLst>
        </pc:spChg>
        <pc:spChg chg="add del">
          <ac:chgData name="miguel murcia" userId="da081c76327fd27b" providerId="Windows Live" clId="Web-{42620D98-0A81-4D33-AAC2-1BFEFDAEAF93}" dt="2022-10-10T16:07:58.690" v="958"/>
          <ac:spMkLst>
            <pc:docMk/>
            <pc:sldMk cId="991661536" sldId="258"/>
            <ac:spMk id="15" creationId="{504B0465-3B07-49BF-BEA7-D81476246293}"/>
          </ac:spMkLst>
        </pc:spChg>
        <pc:spChg chg="add del">
          <ac:chgData name="miguel murcia" userId="da081c76327fd27b" providerId="Windows Live" clId="Web-{42620D98-0A81-4D33-AAC2-1BFEFDAEAF93}" dt="2022-10-10T16:07:58.690" v="958"/>
          <ac:spMkLst>
            <pc:docMk/>
            <pc:sldMk cId="991661536" sldId="258"/>
            <ac:spMk id="17" creationId="{49B7FFA5-14CB-4A4F-9BCC-CA3AA5D9D276}"/>
          </ac:spMkLst>
        </pc:spChg>
        <pc:spChg chg="add del">
          <ac:chgData name="miguel murcia" userId="da081c76327fd27b" providerId="Windows Live" clId="Web-{42620D98-0A81-4D33-AAC2-1BFEFDAEAF93}" dt="2022-10-10T16:07:58.690" v="958"/>
          <ac:spMkLst>
            <pc:docMk/>
            <pc:sldMk cId="991661536" sldId="258"/>
            <ac:spMk id="19" creationId="{04E48745-7512-4EC2-9E20-9092D12150CA}"/>
          </ac:spMkLst>
        </pc:spChg>
        <pc:picChg chg="add mod">
          <ac:chgData name="miguel murcia" userId="da081c76327fd27b" providerId="Windows Live" clId="Web-{42620D98-0A81-4D33-AAC2-1BFEFDAEAF93}" dt="2022-10-10T16:07:58.690" v="958"/>
          <ac:picMkLst>
            <pc:docMk/>
            <pc:sldMk cId="991661536" sldId="258"/>
            <ac:picMk id="4" creationId="{C73BC1FC-DAC1-E3B5-BD4B-5E2918FC95A1}"/>
          </ac:picMkLst>
        </pc:picChg>
      </pc:sldChg>
      <pc:sldChg chg="addSp delSp modSp new">
        <pc:chgData name="miguel murcia" userId="da081c76327fd27b" providerId="Windows Live" clId="Web-{42620D98-0A81-4D33-AAC2-1BFEFDAEAF93}" dt="2022-10-10T16:22:09.749" v="1372" actId="20577"/>
        <pc:sldMkLst>
          <pc:docMk/>
          <pc:sldMk cId="1638075269" sldId="259"/>
        </pc:sldMkLst>
        <pc:spChg chg="mod">
          <ac:chgData name="miguel murcia" userId="da081c76327fd27b" providerId="Windows Live" clId="Web-{42620D98-0A81-4D33-AAC2-1BFEFDAEAF93}" dt="2022-10-10T16:09:35.256" v="977" actId="1076"/>
          <ac:spMkLst>
            <pc:docMk/>
            <pc:sldMk cId="1638075269" sldId="259"/>
            <ac:spMk id="2" creationId="{633A0989-EC84-C6AC-CDA9-724A3048426C}"/>
          </ac:spMkLst>
        </pc:spChg>
        <pc:spChg chg="del">
          <ac:chgData name="miguel murcia" userId="da081c76327fd27b" providerId="Windows Live" clId="Web-{42620D98-0A81-4D33-AAC2-1BFEFDAEAF93}" dt="2022-10-10T16:09:37.303" v="978"/>
          <ac:spMkLst>
            <pc:docMk/>
            <pc:sldMk cId="1638075269" sldId="259"/>
            <ac:spMk id="3" creationId="{64883AB8-7600-4CEB-190C-CC446FCCA51B}"/>
          </ac:spMkLst>
        </pc:spChg>
        <pc:spChg chg="add mod">
          <ac:chgData name="miguel murcia" userId="da081c76327fd27b" providerId="Windows Live" clId="Web-{42620D98-0A81-4D33-AAC2-1BFEFDAEAF93}" dt="2022-10-10T16:20:50.560" v="1315" actId="20577"/>
          <ac:spMkLst>
            <pc:docMk/>
            <pc:sldMk cId="1638075269" sldId="259"/>
            <ac:spMk id="5" creationId="{9D052CC9-EA06-9F1B-BD93-3C12EF023424}"/>
          </ac:spMkLst>
        </pc:spChg>
        <pc:spChg chg="add del mod">
          <ac:chgData name="miguel murcia" userId="da081c76327fd27b" providerId="Windows Live" clId="Web-{42620D98-0A81-4D33-AAC2-1BFEFDAEAF93}" dt="2022-10-10T16:19:45.369" v="1202"/>
          <ac:spMkLst>
            <pc:docMk/>
            <pc:sldMk cId="1638075269" sldId="259"/>
            <ac:spMk id="6" creationId="{BB78E0F8-BAB1-E1C2-4112-A8B7638296E3}"/>
          </ac:spMkLst>
        </pc:spChg>
        <pc:spChg chg="add mod">
          <ac:chgData name="miguel murcia" userId="da081c76327fd27b" providerId="Windows Live" clId="Web-{42620D98-0A81-4D33-AAC2-1BFEFDAEAF93}" dt="2022-10-10T16:22:09.749" v="1372" actId="20577"/>
          <ac:spMkLst>
            <pc:docMk/>
            <pc:sldMk cId="1638075269" sldId="259"/>
            <ac:spMk id="7" creationId="{47ACA5C3-CD5C-8BB7-63D9-46C5D1101CF9}"/>
          </ac:spMkLst>
        </pc:spChg>
        <pc:picChg chg="add mod">
          <ac:chgData name="miguel murcia" userId="da081c76327fd27b" providerId="Windows Live" clId="Web-{42620D98-0A81-4D33-AAC2-1BFEFDAEAF93}" dt="2022-10-10T16:14:46.391" v="986" actId="14100"/>
          <ac:picMkLst>
            <pc:docMk/>
            <pc:sldMk cId="1638075269" sldId="259"/>
            <ac:picMk id="4" creationId="{108FD5A0-CF8C-4ABC-8F05-E98E134B65D4}"/>
          </ac:picMkLst>
        </pc:picChg>
      </pc:sldChg>
      <pc:sldChg chg="addSp delSp modSp new">
        <pc:chgData name="miguel murcia" userId="da081c76327fd27b" providerId="Windows Live" clId="Web-{42620D98-0A81-4D33-AAC2-1BFEFDAEAF93}" dt="2022-10-10T16:26:17.929" v="1546" actId="1076"/>
        <pc:sldMkLst>
          <pc:docMk/>
          <pc:sldMk cId="2824196742" sldId="260"/>
        </pc:sldMkLst>
        <pc:spChg chg="mod">
          <ac:chgData name="miguel murcia" userId="da081c76327fd27b" providerId="Windows Live" clId="Web-{42620D98-0A81-4D33-AAC2-1BFEFDAEAF93}" dt="2022-10-10T16:23:11.376" v="1412" actId="1076"/>
          <ac:spMkLst>
            <pc:docMk/>
            <pc:sldMk cId="2824196742" sldId="260"/>
            <ac:spMk id="2" creationId="{5A2ACD5A-F93E-69A3-4B80-4808D8D133E4}"/>
          </ac:spMkLst>
        </pc:spChg>
        <pc:spChg chg="del">
          <ac:chgData name="miguel murcia" userId="da081c76327fd27b" providerId="Windows Live" clId="Web-{42620D98-0A81-4D33-AAC2-1BFEFDAEAF93}" dt="2022-10-10T16:23:14.204" v="1413"/>
          <ac:spMkLst>
            <pc:docMk/>
            <pc:sldMk cId="2824196742" sldId="260"/>
            <ac:spMk id="3" creationId="{CAD2B4F6-350D-E45A-6F5B-4ACF4FF6C028}"/>
          </ac:spMkLst>
        </pc:spChg>
        <pc:spChg chg="add mod">
          <ac:chgData name="miguel murcia" userId="da081c76327fd27b" providerId="Windows Live" clId="Web-{42620D98-0A81-4D33-AAC2-1BFEFDAEAF93}" dt="2022-10-10T16:25:11.083" v="1543" actId="20577"/>
          <ac:spMkLst>
            <pc:docMk/>
            <pc:sldMk cId="2824196742" sldId="260"/>
            <ac:spMk id="4" creationId="{96625C14-C2F5-B161-4886-47B485EDA39C}"/>
          </ac:spMkLst>
        </pc:spChg>
        <pc:picChg chg="add mod">
          <ac:chgData name="miguel murcia" userId="da081c76327fd27b" providerId="Windows Live" clId="Web-{42620D98-0A81-4D33-AAC2-1BFEFDAEAF93}" dt="2022-10-10T16:26:17.929" v="1546" actId="1076"/>
          <ac:picMkLst>
            <pc:docMk/>
            <pc:sldMk cId="2824196742" sldId="260"/>
            <ac:picMk id="5" creationId="{5F5B6A8A-7610-554D-0E48-8C2DCA2915A6}"/>
          </ac:picMkLst>
        </pc:picChg>
      </pc:sldChg>
      <pc:sldChg chg="addSp delSp modSp new">
        <pc:chgData name="miguel murcia" userId="da081c76327fd27b" providerId="Windows Live" clId="Web-{42620D98-0A81-4D33-AAC2-1BFEFDAEAF93}" dt="2022-10-10T16:36:50.449" v="1848" actId="14100"/>
        <pc:sldMkLst>
          <pc:docMk/>
          <pc:sldMk cId="2827836178" sldId="261"/>
        </pc:sldMkLst>
        <pc:spChg chg="mod">
          <ac:chgData name="miguel murcia" userId="da081c76327fd27b" providerId="Windows Live" clId="Web-{42620D98-0A81-4D33-AAC2-1BFEFDAEAF93}" dt="2022-10-10T16:27:00.665" v="1578" actId="1076"/>
          <ac:spMkLst>
            <pc:docMk/>
            <pc:sldMk cId="2827836178" sldId="261"/>
            <ac:spMk id="2" creationId="{6593937E-5457-0B1F-1D43-A2F815D29DA2}"/>
          </ac:spMkLst>
        </pc:spChg>
        <pc:spChg chg="del">
          <ac:chgData name="miguel murcia" userId="da081c76327fd27b" providerId="Windows Live" clId="Web-{42620D98-0A81-4D33-AAC2-1BFEFDAEAF93}" dt="2022-10-10T16:27:04.399" v="1579"/>
          <ac:spMkLst>
            <pc:docMk/>
            <pc:sldMk cId="2827836178" sldId="261"/>
            <ac:spMk id="3" creationId="{9E793FE3-6B5C-A328-E510-DD7C0FDE99BF}"/>
          </ac:spMkLst>
        </pc:spChg>
        <pc:spChg chg="add mod">
          <ac:chgData name="miguel murcia" userId="da081c76327fd27b" providerId="Windows Live" clId="Web-{42620D98-0A81-4D33-AAC2-1BFEFDAEAF93}" dt="2022-10-10T16:31:26.032" v="1832" actId="1076"/>
          <ac:spMkLst>
            <pc:docMk/>
            <pc:sldMk cId="2827836178" sldId="261"/>
            <ac:spMk id="4" creationId="{FD6ADAAC-613B-74ED-B54C-449E331A298D}"/>
          </ac:spMkLst>
        </pc:spChg>
        <pc:picChg chg="add mod">
          <ac:chgData name="miguel murcia" userId="da081c76327fd27b" providerId="Windows Live" clId="Web-{42620D98-0A81-4D33-AAC2-1BFEFDAEAF93}" dt="2022-10-10T16:36:50.449" v="1848" actId="14100"/>
          <ac:picMkLst>
            <pc:docMk/>
            <pc:sldMk cId="2827836178" sldId="261"/>
            <ac:picMk id="5" creationId="{D718ADD6-C28E-264E-35F3-4012C2CC756C}"/>
          </ac:picMkLst>
        </pc:picChg>
        <pc:picChg chg="add mod">
          <ac:chgData name="miguel murcia" userId="da081c76327fd27b" providerId="Windows Live" clId="Web-{42620D98-0A81-4D33-AAC2-1BFEFDAEAF93}" dt="2022-10-10T16:36:46.230" v="1847" actId="14100"/>
          <ac:picMkLst>
            <pc:docMk/>
            <pc:sldMk cId="2827836178" sldId="261"/>
            <ac:picMk id="6" creationId="{E9E80BA3-AFFA-DB91-3CDE-198A65F966F9}"/>
          </ac:picMkLst>
        </pc:picChg>
      </pc:sldChg>
      <pc:sldChg chg="addSp delSp modSp new">
        <pc:chgData name="miguel murcia" userId="da081c76327fd27b" providerId="Windows Live" clId="Web-{42620D98-0A81-4D33-AAC2-1BFEFDAEAF93}" dt="2022-10-10T16:46:46.312" v="2319" actId="14100"/>
        <pc:sldMkLst>
          <pc:docMk/>
          <pc:sldMk cId="1791813087" sldId="262"/>
        </pc:sldMkLst>
        <pc:spChg chg="mod">
          <ac:chgData name="miguel murcia" userId="da081c76327fd27b" providerId="Windows Live" clId="Web-{42620D98-0A81-4D33-AAC2-1BFEFDAEAF93}" dt="2022-10-10T16:37:48.029" v="1871" actId="1076"/>
          <ac:spMkLst>
            <pc:docMk/>
            <pc:sldMk cId="1791813087" sldId="262"/>
            <ac:spMk id="2" creationId="{61E4ACDB-D038-5346-354A-553860A9D81A}"/>
          </ac:spMkLst>
        </pc:spChg>
        <pc:spChg chg="del mod">
          <ac:chgData name="miguel murcia" userId="da081c76327fd27b" providerId="Windows Live" clId="Web-{42620D98-0A81-4D33-AAC2-1BFEFDAEAF93}" dt="2022-10-10T16:37:41.873" v="1870"/>
          <ac:spMkLst>
            <pc:docMk/>
            <pc:sldMk cId="1791813087" sldId="262"/>
            <ac:spMk id="3" creationId="{6CBC44DF-DA49-3F4F-45B0-4CC7CE7F3035}"/>
          </ac:spMkLst>
        </pc:spChg>
        <pc:spChg chg="add mod">
          <ac:chgData name="miguel murcia" userId="da081c76327fd27b" providerId="Windows Live" clId="Web-{42620D98-0A81-4D33-AAC2-1BFEFDAEAF93}" dt="2022-10-10T16:46:46.312" v="2319" actId="14100"/>
          <ac:spMkLst>
            <pc:docMk/>
            <pc:sldMk cId="1791813087" sldId="262"/>
            <ac:spMk id="4" creationId="{CF9C07DF-BA0A-8394-F048-E432615B5A23}"/>
          </ac:spMkLst>
        </pc:spChg>
        <pc:picChg chg="add mod">
          <ac:chgData name="miguel murcia" userId="da081c76327fd27b" providerId="Windows Live" clId="Web-{42620D98-0A81-4D33-AAC2-1BFEFDAEAF93}" dt="2022-10-10T16:43:49.431" v="2168" actId="14100"/>
          <ac:picMkLst>
            <pc:docMk/>
            <pc:sldMk cId="1791813087" sldId="262"/>
            <ac:picMk id="5" creationId="{88B93B02-80E9-09BD-42DE-AA4B9D71CC4D}"/>
          </ac:picMkLst>
        </pc:picChg>
      </pc:sldChg>
      <pc:sldChg chg="addSp delSp modSp new">
        <pc:chgData name="miguel murcia" userId="da081c76327fd27b" providerId="Windows Live" clId="Web-{42620D98-0A81-4D33-AAC2-1BFEFDAEAF93}" dt="2022-10-10T16:57:48.552" v="2774" actId="14100"/>
        <pc:sldMkLst>
          <pc:docMk/>
          <pc:sldMk cId="1906122495" sldId="263"/>
        </pc:sldMkLst>
        <pc:spChg chg="mod">
          <ac:chgData name="miguel murcia" userId="da081c76327fd27b" providerId="Windows Live" clId="Web-{42620D98-0A81-4D33-AAC2-1BFEFDAEAF93}" dt="2022-10-10T16:56:09.190" v="2762" actId="1076"/>
          <ac:spMkLst>
            <pc:docMk/>
            <pc:sldMk cId="1906122495" sldId="263"/>
            <ac:spMk id="2" creationId="{39F39182-228E-62C6-CE31-88A618604C25}"/>
          </ac:spMkLst>
        </pc:spChg>
        <pc:spChg chg="del">
          <ac:chgData name="miguel murcia" userId="da081c76327fd27b" providerId="Windows Live" clId="Web-{42620D98-0A81-4D33-AAC2-1BFEFDAEAF93}" dt="2022-10-10T16:47:38.314" v="2333"/>
          <ac:spMkLst>
            <pc:docMk/>
            <pc:sldMk cId="1906122495" sldId="263"/>
            <ac:spMk id="3" creationId="{518521A8-0F4F-1991-5597-D435C6AC2897}"/>
          </ac:spMkLst>
        </pc:spChg>
        <pc:spChg chg="add mod">
          <ac:chgData name="miguel murcia" userId="da081c76327fd27b" providerId="Windows Live" clId="Web-{42620D98-0A81-4D33-AAC2-1BFEFDAEAF93}" dt="2022-10-10T16:56:12.549" v="2763" actId="1076"/>
          <ac:spMkLst>
            <pc:docMk/>
            <pc:sldMk cId="1906122495" sldId="263"/>
            <ac:spMk id="4" creationId="{4208CF30-CC1D-3088-A1E2-4390DD878D5E}"/>
          </ac:spMkLst>
        </pc:spChg>
        <pc:picChg chg="add mod">
          <ac:chgData name="miguel murcia" userId="da081c76327fd27b" providerId="Windows Live" clId="Web-{42620D98-0A81-4D33-AAC2-1BFEFDAEAF93}" dt="2022-10-10T16:57:38.755" v="2771" actId="14100"/>
          <ac:picMkLst>
            <pc:docMk/>
            <pc:sldMk cId="1906122495" sldId="263"/>
            <ac:picMk id="5" creationId="{42505320-177A-0172-08A1-B4F34B7177F8}"/>
          </ac:picMkLst>
        </pc:picChg>
        <pc:picChg chg="add mod">
          <ac:chgData name="miguel murcia" userId="da081c76327fd27b" providerId="Windows Live" clId="Web-{42620D98-0A81-4D33-AAC2-1BFEFDAEAF93}" dt="2022-10-10T16:57:48.552" v="2774" actId="14100"/>
          <ac:picMkLst>
            <pc:docMk/>
            <pc:sldMk cId="1906122495" sldId="263"/>
            <ac:picMk id="6" creationId="{D9307940-33D4-4021-523F-5A78E632EAE7}"/>
          </ac:picMkLst>
        </pc:picChg>
      </pc:sldChg>
      <pc:sldChg chg="addSp delSp modSp new">
        <pc:chgData name="miguel murcia" userId="da081c76327fd27b" providerId="Windows Live" clId="Web-{42620D98-0A81-4D33-AAC2-1BFEFDAEAF93}" dt="2022-10-10T17:18:49.061" v="3474" actId="20577"/>
        <pc:sldMkLst>
          <pc:docMk/>
          <pc:sldMk cId="4272412535" sldId="264"/>
        </pc:sldMkLst>
        <pc:spChg chg="mod">
          <ac:chgData name="miguel murcia" userId="da081c76327fd27b" providerId="Windows Live" clId="Web-{42620D98-0A81-4D33-AAC2-1BFEFDAEAF93}" dt="2022-10-10T17:10:48.015" v="3149" actId="1076"/>
          <ac:spMkLst>
            <pc:docMk/>
            <pc:sldMk cId="4272412535" sldId="264"/>
            <ac:spMk id="2" creationId="{865F2FA1-A7C1-B969-2249-AAB9BE7FA99A}"/>
          </ac:spMkLst>
        </pc:spChg>
        <pc:spChg chg="del">
          <ac:chgData name="miguel murcia" userId="da081c76327fd27b" providerId="Windows Live" clId="Web-{42620D98-0A81-4D33-AAC2-1BFEFDAEAF93}" dt="2022-10-10T17:10:50.374" v="3150"/>
          <ac:spMkLst>
            <pc:docMk/>
            <pc:sldMk cId="4272412535" sldId="264"/>
            <ac:spMk id="3" creationId="{3AF95514-6ECA-6476-7E37-F79B2579F4AA}"/>
          </ac:spMkLst>
        </pc:spChg>
        <pc:spChg chg="add mod">
          <ac:chgData name="miguel murcia" userId="da081c76327fd27b" providerId="Windows Live" clId="Web-{42620D98-0A81-4D33-AAC2-1BFEFDAEAF93}" dt="2022-10-10T17:18:49.061" v="3474" actId="20577"/>
          <ac:spMkLst>
            <pc:docMk/>
            <pc:sldMk cId="4272412535" sldId="264"/>
            <ac:spMk id="4" creationId="{4750A3D6-D002-C5A2-BD37-CB2C53558985}"/>
          </ac:spMkLst>
        </pc:spChg>
        <pc:picChg chg="add mod">
          <ac:chgData name="miguel murcia" userId="da081c76327fd27b" providerId="Windows Live" clId="Web-{42620D98-0A81-4D33-AAC2-1BFEFDAEAF93}" dt="2022-10-10T17:17:09.574" v="3412" actId="14100"/>
          <ac:picMkLst>
            <pc:docMk/>
            <pc:sldMk cId="4272412535" sldId="264"/>
            <ac:picMk id="5" creationId="{BF814E8B-9088-8812-70F5-2F05B2B46B60}"/>
          </ac:picMkLst>
        </pc:picChg>
      </pc:sldChg>
      <pc:sldChg chg="addSp delSp modSp new">
        <pc:chgData name="miguel murcia" userId="da081c76327fd27b" providerId="Windows Live" clId="Web-{42620D98-0A81-4D33-AAC2-1BFEFDAEAF93}" dt="2022-10-10T17:07:53.322" v="3092" actId="20577"/>
        <pc:sldMkLst>
          <pc:docMk/>
          <pc:sldMk cId="1701866408" sldId="265"/>
        </pc:sldMkLst>
        <pc:spChg chg="mod">
          <ac:chgData name="miguel murcia" userId="da081c76327fd27b" providerId="Windows Live" clId="Web-{42620D98-0A81-4D33-AAC2-1BFEFDAEAF93}" dt="2022-10-10T16:58:42.913" v="2801" actId="1076"/>
          <ac:spMkLst>
            <pc:docMk/>
            <pc:sldMk cId="1701866408" sldId="265"/>
            <ac:spMk id="2" creationId="{CB88BB27-442F-F612-AFD8-0BD79F0CA4A2}"/>
          </ac:spMkLst>
        </pc:spChg>
        <pc:spChg chg="del">
          <ac:chgData name="miguel murcia" userId="da081c76327fd27b" providerId="Windows Live" clId="Web-{42620D98-0A81-4D33-AAC2-1BFEFDAEAF93}" dt="2022-10-10T16:58:45.632" v="2802"/>
          <ac:spMkLst>
            <pc:docMk/>
            <pc:sldMk cId="1701866408" sldId="265"/>
            <ac:spMk id="3" creationId="{65A63C8B-485F-FE60-5F30-E89F430A3D0F}"/>
          </ac:spMkLst>
        </pc:spChg>
        <pc:spChg chg="add mod">
          <ac:chgData name="miguel murcia" userId="da081c76327fd27b" providerId="Windows Live" clId="Web-{42620D98-0A81-4D33-AAC2-1BFEFDAEAF93}" dt="2022-10-10T17:03:50.048" v="2831" actId="1076"/>
          <ac:spMkLst>
            <pc:docMk/>
            <pc:sldMk cId="1701866408" sldId="265"/>
            <ac:spMk id="7" creationId="{26028BE1-0C29-E611-498C-E5BFBB1B9020}"/>
          </ac:spMkLst>
        </pc:spChg>
        <pc:spChg chg="add mod">
          <ac:chgData name="miguel murcia" userId="da081c76327fd27b" providerId="Windows Live" clId="Web-{42620D98-0A81-4D33-AAC2-1BFEFDAEAF93}" dt="2022-10-10T17:04:13.065" v="2840" actId="1076"/>
          <ac:spMkLst>
            <pc:docMk/>
            <pc:sldMk cId="1701866408" sldId="265"/>
            <ac:spMk id="8" creationId="{A0E82695-AAD5-1FD2-1510-8D1490B0EFC9}"/>
          </ac:spMkLst>
        </pc:spChg>
        <pc:spChg chg="add mod">
          <ac:chgData name="miguel murcia" userId="da081c76327fd27b" providerId="Windows Live" clId="Web-{42620D98-0A81-4D33-AAC2-1BFEFDAEAF93}" dt="2022-10-10T17:04:25.096" v="2850" actId="1076"/>
          <ac:spMkLst>
            <pc:docMk/>
            <pc:sldMk cId="1701866408" sldId="265"/>
            <ac:spMk id="9" creationId="{3084A647-0C9D-E44E-2AF1-1653B05E1B15}"/>
          </ac:spMkLst>
        </pc:spChg>
        <pc:spChg chg="add mod">
          <ac:chgData name="miguel murcia" userId="da081c76327fd27b" providerId="Windows Live" clId="Web-{42620D98-0A81-4D33-AAC2-1BFEFDAEAF93}" dt="2022-10-10T17:07:53.322" v="3092" actId="20577"/>
          <ac:spMkLst>
            <pc:docMk/>
            <pc:sldMk cId="1701866408" sldId="265"/>
            <ac:spMk id="10" creationId="{0123D8D6-5DCF-3710-4A0C-85C209CC7609}"/>
          </ac:spMkLst>
        </pc:spChg>
        <pc:picChg chg="add mod">
          <ac:chgData name="miguel murcia" userId="da081c76327fd27b" providerId="Windows Live" clId="Web-{42620D98-0A81-4D33-AAC2-1BFEFDAEAF93}" dt="2022-10-10T17:03:10.078" v="2819" actId="14100"/>
          <ac:picMkLst>
            <pc:docMk/>
            <pc:sldMk cId="1701866408" sldId="265"/>
            <ac:picMk id="4" creationId="{B3C14B91-D0A3-9EF4-B6D8-313A4BADB3F8}"/>
          </ac:picMkLst>
        </pc:picChg>
        <pc:picChg chg="add mod">
          <ac:chgData name="miguel murcia" userId="da081c76327fd27b" providerId="Windows Live" clId="Web-{42620D98-0A81-4D33-AAC2-1BFEFDAEAF93}" dt="2022-10-10T17:01:45.200" v="2813" actId="1076"/>
          <ac:picMkLst>
            <pc:docMk/>
            <pc:sldMk cId="1701866408" sldId="265"/>
            <ac:picMk id="5" creationId="{5811AA26-24A5-C615-310C-39AAC8EEAA3A}"/>
          </ac:picMkLst>
        </pc:picChg>
        <pc:picChg chg="add mod">
          <ac:chgData name="miguel murcia" userId="da081c76327fd27b" providerId="Windows Live" clId="Web-{42620D98-0A81-4D33-AAC2-1BFEFDAEAF93}" dt="2022-10-10T17:03:06.078" v="2818" actId="1076"/>
          <ac:picMkLst>
            <pc:docMk/>
            <pc:sldMk cId="1701866408" sldId="265"/>
            <ac:picMk id="6" creationId="{397FFC39-A290-401E-F6B8-D4BBE68387EB}"/>
          </ac:picMkLst>
        </pc:picChg>
      </pc:sldChg>
      <pc:sldChg chg="addSp delSp modSp new">
        <pc:chgData name="miguel murcia" userId="da081c76327fd27b" providerId="Windows Live" clId="Web-{42620D98-0A81-4D33-AAC2-1BFEFDAEAF93}" dt="2022-10-10T17:27:40.985" v="3849" actId="1076"/>
        <pc:sldMkLst>
          <pc:docMk/>
          <pc:sldMk cId="3874197087" sldId="266"/>
        </pc:sldMkLst>
        <pc:spChg chg="mod">
          <ac:chgData name="miguel murcia" userId="da081c76327fd27b" providerId="Windows Live" clId="Web-{42620D98-0A81-4D33-AAC2-1BFEFDAEAF93}" dt="2022-10-10T17:20:35.284" v="3488" actId="20577"/>
          <ac:spMkLst>
            <pc:docMk/>
            <pc:sldMk cId="3874197087" sldId="266"/>
            <ac:spMk id="2" creationId="{AABE5525-F6F5-BA6D-5879-0C3418DF597D}"/>
          </ac:spMkLst>
        </pc:spChg>
        <pc:spChg chg="del">
          <ac:chgData name="miguel murcia" userId="da081c76327fd27b" providerId="Windows Live" clId="Web-{42620D98-0A81-4D33-AAC2-1BFEFDAEAF93}" dt="2022-10-10T17:19:39.266" v="3486"/>
          <ac:spMkLst>
            <pc:docMk/>
            <pc:sldMk cId="3874197087" sldId="266"/>
            <ac:spMk id="3" creationId="{A97374E0-1FC7-9729-B030-841DE4353614}"/>
          </ac:spMkLst>
        </pc:spChg>
        <pc:spChg chg="add mod">
          <ac:chgData name="miguel murcia" userId="da081c76327fd27b" providerId="Windows Live" clId="Web-{42620D98-0A81-4D33-AAC2-1BFEFDAEAF93}" dt="2022-10-10T17:26:33.623" v="3839" actId="20577"/>
          <ac:spMkLst>
            <pc:docMk/>
            <pc:sldMk cId="3874197087" sldId="266"/>
            <ac:spMk id="4" creationId="{0096B517-57CC-B6ED-6906-E9620BE90D78}"/>
          </ac:spMkLst>
        </pc:spChg>
        <pc:picChg chg="add mod">
          <ac:chgData name="miguel murcia" userId="da081c76327fd27b" providerId="Windows Live" clId="Web-{42620D98-0A81-4D33-AAC2-1BFEFDAEAF93}" dt="2022-10-10T17:27:34.922" v="3848" actId="14100"/>
          <ac:picMkLst>
            <pc:docMk/>
            <pc:sldMk cId="3874197087" sldId="266"/>
            <ac:picMk id="5" creationId="{389A8076-7115-013D-0596-8E6D16A96926}"/>
          </ac:picMkLst>
        </pc:picChg>
        <pc:picChg chg="add mod">
          <ac:chgData name="miguel murcia" userId="da081c76327fd27b" providerId="Windows Live" clId="Web-{42620D98-0A81-4D33-AAC2-1BFEFDAEAF93}" dt="2022-10-10T17:27:40.985" v="3849" actId="1076"/>
          <ac:picMkLst>
            <pc:docMk/>
            <pc:sldMk cId="3874197087" sldId="266"/>
            <ac:picMk id="6" creationId="{ECC9E6B8-30F4-AD33-2F8B-092E5075BEB9}"/>
          </ac:picMkLst>
        </pc:picChg>
      </pc:sldChg>
      <pc:sldChg chg="addSp modSp new">
        <pc:chgData name="miguel murcia" userId="da081c76327fd27b" providerId="Windows Live" clId="Web-{42620D98-0A81-4D33-AAC2-1BFEFDAEAF93}" dt="2022-10-10T17:33:56.043" v="4065" actId="14100"/>
        <pc:sldMkLst>
          <pc:docMk/>
          <pc:sldMk cId="2719518518" sldId="267"/>
        </pc:sldMkLst>
        <pc:spChg chg="mod">
          <ac:chgData name="miguel murcia" userId="da081c76327fd27b" providerId="Windows Live" clId="Web-{42620D98-0A81-4D33-AAC2-1BFEFDAEAF93}" dt="2022-10-10T17:29:04.878" v="3876" actId="20577"/>
          <ac:spMkLst>
            <pc:docMk/>
            <pc:sldMk cId="2719518518" sldId="267"/>
            <ac:spMk id="2" creationId="{EE9849C1-4798-E8D4-FB0F-B0337C486F45}"/>
          </ac:spMkLst>
        </pc:spChg>
        <pc:spChg chg="mod">
          <ac:chgData name="miguel murcia" userId="da081c76327fd27b" providerId="Windows Live" clId="Web-{42620D98-0A81-4D33-AAC2-1BFEFDAEAF93}" dt="2022-10-10T17:32:06.149" v="4054" actId="20577"/>
          <ac:spMkLst>
            <pc:docMk/>
            <pc:sldMk cId="2719518518" sldId="267"/>
            <ac:spMk id="3" creationId="{95650C47-0DB2-581D-A630-60074E86E94E}"/>
          </ac:spMkLst>
        </pc:spChg>
        <pc:picChg chg="add mod">
          <ac:chgData name="miguel murcia" userId="da081c76327fd27b" providerId="Windows Live" clId="Web-{42620D98-0A81-4D33-AAC2-1BFEFDAEAF93}" dt="2022-10-10T17:33:18.323" v="4062" actId="14100"/>
          <ac:picMkLst>
            <pc:docMk/>
            <pc:sldMk cId="2719518518" sldId="267"/>
            <ac:picMk id="4" creationId="{F6F2252D-6F4E-BE91-09E4-1E07FF368B8F}"/>
          </ac:picMkLst>
        </pc:picChg>
        <pc:picChg chg="add mod">
          <ac:chgData name="miguel murcia" userId="da081c76327fd27b" providerId="Windows Live" clId="Web-{42620D98-0A81-4D33-AAC2-1BFEFDAEAF93}" dt="2022-10-10T17:33:56.043" v="4065" actId="14100"/>
          <ac:picMkLst>
            <pc:docMk/>
            <pc:sldMk cId="2719518518" sldId="267"/>
            <ac:picMk id="5" creationId="{D1217FAD-D988-D7D6-F31E-1EB2494E3893}"/>
          </ac:picMkLst>
        </pc:picChg>
      </pc:sldChg>
      <pc:sldChg chg="addSp delSp modSp new">
        <pc:chgData name="miguel murcia" userId="da081c76327fd27b" providerId="Windows Live" clId="Web-{42620D98-0A81-4D33-AAC2-1BFEFDAEAF93}" dt="2022-10-10T17:41:17.011" v="4431" actId="14100"/>
        <pc:sldMkLst>
          <pc:docMk/>
          <pc:sldMk cId="25477578" sldId="268"/>
        </pc:sldMkLst>
        <pc:spChg chg="mod">
          <ac:chgData name="miguel murcia" userId="da081c76327fd27b" providerId="Windows Live" clId="Web-{42620D98-0A81-4D33-AAC2-1BFEFDAEAF93}" dt="2022-10-10T17:34:49.920" v="4088" actId="1076"/>
          <ac:spMkLst>
            <pc:docMk/>
            <pc:sldMk cId="25477578" sldId="268"/>
            <ac:spMk id="2" creationId="{BB43721C-E1C7-C54F-F682-8AC8F53A0F7A}"/>
          </ac:spMkLst>
        </pc:spChg>
        <pc:spChg chg="del">
          <ac:chgData name="miguel murcia" userId="da081c76327fd27b" providerId="Windows Live" clId="Web-{42620D98-0A81-4D33-AAC2-1BFEFDAEAF93}" dt="2022-10-10T17:34:51.920" v="4089"/>
          <ac:spMkLst>
            <pc:docMk/>
            <pc:sldMk cId="25477578" sldId="268"/>
            <ac:spMk id="3" creationId="{7B1A4AEE-4F3F-F7AC-A4D0-B4671C27E6EB}"/>
          </ac:spMkLst>
        </pc:spChg>
        <pc:spChg chg="add mod">
          <ac:chgData name="miguel murcia" userId="da081c76327fd27b" providerId="Windows Live" clId="Web-{42620D98-0A81-4D33-AAC2-1BFEFDAEAF93}" dt="2022-10-10T17:39:50.180" v="4423" actId="1076"/>
          <ac:spMkLst>
            <pc:docMk/>
            <pc:sldMk cId="25477578" sldId="268"/>
            <ac:spMk id="4" creationId="{790C8824-3EA2-ECC3-CF82-6ADD4DC4247E}"/>
          </ac:spMkLst>
        </pc:spChg>
        <pc:picChg chg="add mod">
          <ac:chgData name="miguel murcia" userId="da081c76327fd27b" providerId="Windows Live" clId="Web-{42620D98-0A81-4D33-AAC2-1BFEFDAEAF93}" dt="2022-10-10T17:40:36.228" v="4426" actId="1076"/>
          <ac:picMkLst>
            <pc:docMk/>
            <pc:sldMk cId="25477578" sldId="268"/>
            <ac:picMk id="5" creationId="{19B9089A-F547-9E84-2287-E4E18E0E21E4}"/>
          </ac:picMkLst>
        </pc:picChg>
        <pc:picChg chg="add mod">
          <ac:chgData name="miguel murcia" userId="da081c76327fd27b" providerId="Windows Live" clId="Web-{42620D98-0A81-4D33-AAC2-1BFEFDAEAF93}" dt="2022-10-10T17:41:17.011" v="4431" actId="14100"/>
          <ac:picMkLst>
            <pc:docMk/>
            <pc:sldMk cId="25477578" sldId="268"/>
            <ac:picMk id="6" creationId="{A7B0156D-9A6E-2075-3EC9-68BF11B1B8A1}"/>
          </ac:picMkLst>
        </pc:picChg>
      </pc:sldChg>
      <pc:sldChg chg="addSp delSp modSp new">
        <pc:chgData name="miguel murcia" userId="da081c76327fd27b" providerId="Windows Live" clId="Web-{42620D98-0A81-4D33-AAC2-1BFEFDAEAF93}" dt="2022-10-10T17:59:35.483" v="4941" actId="1076"/>
        <pc:sldMkLst>
          <pc:docMk/>
          <pc:sldMk cId="1261126516" sldId="269"/>
        </pc:sldMkLst>
        <pc:spChg chg="mod">
          <ac:chgData name="miguel murcia" userId="da081c76327fd27b" providerId="Windows Live" clId="Web-{42620D98-0A81-4D33-AAC2-1BFEFDAEAF93}" dt="2022-10-10T17:42:20.747" v="4473" actId="1076"/>
          <ac:spMkLst>
            <pc:docMk/>
            <pc:sldMk cId="1261126516" sldId="269"/>
            <ac:spMk id="2" creationId="{25098C1B-913A-9FB5-B596-BE5639AB7CAA}"/>
          </ac:spMkLst>
        </pc:spChg>
        <pc:spChg chg="mod">
          <ac:chgData name="miguel murcia" userId="da081c76327fd27b" providerId="Windows Live" clId="Web-{42620D98-0A81-4D33-AAC2-1BFEFDAEAF93}" dt="2022-10-10T17:49:50.652" v="4637" actId="1076"/>
          <ac:spMkLst>
            <pc:docMk/>
            <pc:sldMk cId="1261126516" sldId="269"/>
            <ac:spMk id="3" creationId="{B138ED09-8F18-9EA9-9D4D-FD5A23A2754D}"/>
          </ac:spMkLst>
        </pc:spChg>
        <pc:spChg chg="add del mod">
          <ac:chgData name="miguel murcia" userId="da081c76327fd27b" providerId="Windows Live" clId="Web-{42620D98-0A81-4D33-AAC2-1BFEFDAEAF93}" dt="2022-10-10T17:51:47.171" v="4681"/>
          <ac:spMkLst>
            <pc:docMk/>
            <pc:sldMk cId="1261126516" sldId="269"/>
            <ac:spMk id="4" creationId="{FABA1CE5-64AF-4A6B-B79A-66A3413B70B6}"/>
          </ac:spMkLst>
        </pc:spChg>
        <pc:spChg chg="add mod">
          <ac:chgData name="miguel murcia" userId="da081c76327fd27b" providerId="Windows Live" clId="Web-{42620D98-0A81-4D33-AAC2-1BFEFDAEAF93}" dt="2022-10-10T17:52:18.454" v="4686" actId="1076"/>
          <ac:spMkLst>
            <pc:docMk/>
            <pc:sldMk cId="1261126516" sldId="269"/>
            <ac:spMk id="5" creationId="{F05DCB95-4FD4-D252-F06B-1CAD5652F214}"/>
          </ac:spMkLst>
        </pc:spChg>
        <pc:spChg chg="add del mod">
          <ac:chgData name="miguel murcia" userId="da081c76327fd27b" providerId="Windows Live" clId="Web-{42620D98-0A81-4D33-AAC2-1BFEFDAEAF93}" dt="2022-10-10T17:52:22.563" v="4687"/>
          <ac:spMkLst>
            <pc:docMk/>
            <pc:sldMk cId="1261126516" sldId="269"/>
            <ac:spMk id="6" creationId="{10E39A73-567F-26FC-2A53-4DF46D3F8111}"/>
          </ac:spMkLst>
        </pc:spChg>
        <pc:spChg chg="add mod">
          <ac:chgData name="miguel murcia" userId="da081c76327fd27b" providerId="Windows Live" clId="Web-{42620D98-0A81-4D33-AAC2-1BFEFDAEAF93}" dt="2022-10-10T17:52:38.298" v="4690" actId="1076"/>
          <ac:spMkLst>
            <pc:docMk/>
            <pc:sldMk cId="1261126516" sldId="269"/>
            <ac:spMk id="7" creationId="{590DA900-5454-358E-0187-29242CF73154}"/>
          </ac:spMkLst>
        </pc:spChg>
        <pc:spChg chg="add del mod">
          <ac:chgData name="miguel murcia" userId="da081c76327fd27b" providerId="Windows Live" clId="Web-{42620D98-0A81-4D33-AAC2-1BFEFDAEAF93}" dt="2022-10-10T17:51:44.093" v="4680"/>
          <ac:spMkLst>
            <pc:docMk/>
            <pc:sldMk cId="1261126516" sldId="269"/>
            <ac:spMk id="8" creationId="{5C96D2E9-C002-AEAF-491D-3BC43269A426}"/>
          </ac:spMkLst>
        </pc:spChg>
        <pc:spChg chg="add del mod">
          <ac:chgData name="miguel murcia" userId="da081c76327fd27b" providerId="Windows Live" clId="Web-{42620D98-0A81-4D33-AAC2-1BFEFDAEAF93}" dt="2022-10-10T17:51:41.421" v="4679"/>
          <ac:spMkLst>
            <pc:docMk/>
            <pc:sldMk cId="1261126516" sldId="269"/>
            <ac:spMk id="9" creationId="{BB1935F5-36A3-6753-6819-0FC0BCAD5857}"/>
          </ac:spMkLst>
        </pc:spChg>
        <pc:spChg chg="add mod">
          <ac:chgData name="miguel murcia" userId="da081c76327fd27b" providerId="Windows Live" clId="Web-{42620D98-0A81-4D33-AAC2-1BFEFDAEAF93}" dt="2022-10-10T17:52:07.328" v="4683" actId="1076"/>
          <ac:spMkLst>
            <pc:docMk/>
            <pc:sldMk cId="1261126516" sldId="269"/>
            <ac:spMk id="10" creationId="{BE7ACEBB-2DB2-F116-312F-2E8EB1105D92}"/>
          </ac:spMkLst>
        </pc:spChg>
        <pc:spChg chg="add mod">
          <ac:chgData name="miguel murcia" userId="da081c76327fd27b" providerId="Windows Live" clId="Web-{42620D98-0A81-4D33-AAC2-1BFEFDAEAF93}" dt="2022-10-10T17:52:32.313" v="4689" actId="1076"/>
          <ac:spMkLst>
            <pc:docMk/>
            <pc:sldMk cId="1261126516" sldId="269"/>
            <ac:spMk id="11" creationId="{E98EF7BA-3689-AF85-8015-E95D1C19063F}"/>
          </ac:spMkLst>
        </pc:spChg>
        <pc:spChg chg="add mod">
          <ac:chgData name="miguel murcia" userId="da081c76327fd27b" providerId="Windows Live" clId="Web-{42620D98-0A81-4D33-AAC2-1BFEFDAEAF93}" dt="2022-10-10T17:55:12.006" v="4803" actId="1076"/>
          <ac:spMkLst>
            <pc:docMk/>
            <pc:sldMk cId="1261126516" sldId="269"/>
            <ac:spMk id="12" creationId="{4C525643-4BEC-16FB-9224-51213D2A6A6A}"/>
          </ac:spMkLst>
        </pc:spChg>
        <pc:spChg chg="add mod">
          <ac:chgData name="miguel murcia" userId="da081c76327fd27b" providerId="Windows Live" clId="Web-{42620D98-0A81-4D33-AAC2-1BFEFDAEAF93}" dt="2022-10-10T17:55:33.429" v="4807" actId="1076"/>
          <ac:spMkLst>
            <pc:docMk/>
            <pc:sldMk cId="1261126516" sldId="269"/>
            <ac:spMk id="13" creationId="{45EB0C82-F5DD-4D44-1FEF-6FF8580BE3CE}"/>
          </ac:spMkLst>
        </pc:spChg>
        <pc:spChg chg="add mod">
          <ac:chgData name="miguel murcia" userId="da081c76327fd27b" providerId="Windows Live" clId="Web-{42620D98-0A81-4D33-AAC2-1BFEFDAEAF93}" dt="2022-10-10T17:55:23.428" v="4806" actId="1076"/>
          <ac:spMkLst>
            <pc:docMk/>
            <pc:sldMk cId="1261126516" sldId="269"/>
            <ac:spMk id="14" creationId="{9B004D95-AA45-CFA6-84DC-E3E85877C6B4}"/>
          </ac:spMkLst>
        </pc:spChg>
        <pc:spChg chg="add mod">
          <ac:chgData name="miguel murcia" userId="da081c76327fd27b" providerId="Windows Live" clId="Web-{42620D98-0A81-4D33-AAC2-1BFEFDAEAF93}" dt="2022-10-10T17:55:42.960" v="4809" actId="1076"/>
          <ac:spMkLst>
            <pc:docMk/>
            <pc:sldMk cId="1261126516" sldId="269"/>
            <ac:spMk id="15" creationId="{7D88CD4B-F661-B451-A043-EBEAB5412ACE}"/>
          </ac:spMkLst>
        </pc:spChg>
        <pc:spChg chg="add mod">
          <ac:chgData name="miguel murcia" userId="da081c76327fd27b" providerId="Windows Live" clId="Web-{42620D98-0A81-4D33-AAC2-1BFEFDAEAF93}" dt="2022-10-10T17:55:59.586" v="4811" actId="1076"/>
          <ac:spMkLst>
            <pc:docMk/>
            <pc:sldMk cId="1261126516" sldId="269"/>
            <ac:spMk id="16" creationId="{D62A2BEF-C6C0-6716-44B3-B65BBB480129}"/>
          </ac:spMkLst>
        </pc:spChg>
        <pc:spChg chg="add mod">
          <ac:chgData name="miguel murcia" userId="da081c76327fd27b" providerId="Windows Live" clId="Web-{42620D98-0A81-4D33-AAC2-1BFEFDAEAF93}" dt="2022-10-10T17:57:21.354" v="4853" actId="20577"/>
          <ac:spMkLst>
            <pc:docMk/>
            <pc:sldMk cId="1261126516" sldId="269"/>
            <ac:spMk id="17" creationId="{FF47DFC2-834E-6A04-F979-C100E212EA16}"/>
          </ac:spMkLst>
        </pc:spChg>
        <pc:spChg chg="add mod">
          <ac:chgData name="miguel murcia" userId="da081c76327fd27b" providerId="Windows Live" clId="Web-{42620D98-0A81-4D33-AAC2-1BFEFDAEAF93}" dt="2022-10-10T17:58:06.840" v="4886" actId="20577"/>
          <ac:spMkLst>
            <pc:docMk/>
            <pc:sldMk cId="1261126516" sldId="269"/>
            <ac:spMk id="18" creationId="{B3B35A4A-E0D8-3CF2-3AE4-EDF887583DFA}"/>
          </ac:spMkLst>
        </pc:spChg>
        <pc:spChg chg="add mod">
          <ac:chgData name="miguel murcia" userId="da081c76327fd27b" providerId="Windows Live" clId="Web-{42620D98-0A81-4D33-AAC2-1BFEFDAEAF93}" dt="2022-10-10T17:58:26.637" v="4888" actId="1076"/>
          <ac:spMkLst>
            <pc:docMk/>
            <pc:sldMk cId="1261126516" sldId="269"/>
            <ac:spMk id="19" creationId="{FC6EF465-ACCF-796F-A1AB-202D327DFBF8}"/>
          </ac:spMkLst>
        </pc:spChg>
        <pc:spChg chg="add mod">
          <ac:chgData name="miguel murcia" userId="da081c76327fd27b" providerId="Windows Live" clId="Web-{42620D98-0A81-4D33-AAC2-1BFEFDAEAF93}" dt="2022-10-10T17:58:59.107" v="4922" actId="1076"/>
          <ac:spMkLst>
            <pc:docMk/>
            <pc:sldMk cId="1261126516" sldId="269"/>
            <ac:spMk id="20" creationId="{E10041CC-311D-E7F3-CBD7-AA95D19C02B2}"/>
          </ac:spMkLst>
        </pc:spChg>
        <pc:spChg chg="add mod">
          <ac:chgData name="miguel murcia" userId="da081c76327fd27b" providerId="Windows Live" clId="Web-{42620D98-0A81-4D33-AAC2-1BFEFDAEAF93}" dt="2022-10-10T17:59:08.451" v="4924" actId="1076"/>
          <ac:spMkLst>
            <pc:docMk/>
            <pc:sldMk cId="1261126516" sldId="269"/>
            <ac:spMk id="21" creationId="{BD2CF650-B81D-1F3B-9411-46C3A8294862}"/>
          </ac:spMkLst>
        </pc:spChg>
        <pc:spChg chg="add mod">
          <ac:chgData name="miguel murcia" userId="da081c76327fd27b" providerId="Windows Live" clId="Web-{42620D98-0A81-4D33-AAC2-1BFEFDAEAF93}" dt="2022-10-10T17:59:35.483" v="4941" actId="1076"/>
          <ac:spMkLst>
            <pc:docMk/>
            <pc:sldMk cId="1261126516" sldId="269"/>
            <ac:spMk id="22" creationId="{8F92F229-404A-2F1E-247C-A8900672E5B4}"/>
          </ac:spMkLst>
        </pc:spChg>
      </pc:sldChg>
      <pc:sldChg chg="addSp delSp modSp new">
        <pc:chgData name="miguel murcia" userId="da081c76327fd27b" providerId="Windows Live" clId="Web-{42620D98-0A81-4D33-AAC2-1BFEFDAEAF93}" dt="2022-10-10T18:05:59.261" v="5153" actId="1076"/>
        <pc:sldMkLst>
          <pc:docMk/>
          <pc:sldMk cId="2190723916" sldId="270"/>
        </pc:sldMkLst>
        <pc:spChg chg="del">
          <ac:chgData name="miguel murcia" userId="da081c76327fd27b" providerId="Windows Live" clId="Web-{42620D98-0A81-4D33-AAC2-1BFEFDAEAF93}" dt="2022-10-10T17:59:53.156" v="4943"/>
          <ac:spMkLst>
            <pc:docMk/>
            <pc:sldMk cId="2190723916" sldId="270"/>
            <ac:spMk id="2" creationId="{F45934CF-F756-1B3B-7CE6-80CC3D6939FE}"/>
          </ac:spMkLst>
        </pc:spChg>
        <pc:spChg chg="mod">
          <ac:chgData name="miguel murcia" userId="da081c76327fd27b" providerId="Windows Live" clId="Web-{42620D98-0A81-4D33-AAC2-1BFEFDAEAF93}" dt="2022-10-10T18:05:05.259" v="5148" actId="20577"/>
          <ac:spMkLst>
            <pc:docMk/>
            <pc:sldMk cId="2190723916" sldId="270"/>
            <ac:spMk id="3" creationId="{BF7C86EA-F7E9-F320-2E51-85B080DA245C}"/>
          </ac:spMkLst>
        </pc:spChg>
        <pc:picChg chg="add mod">
          <ac:chgData name="miguel murcia" userId="da081c76327fd27b" providerId="Windows Live" clId="Web-{42620D98-0A81-4D33-AAC2-1BFEFDAEAF93}" dt="2022-10-10T18:05:59.261" v="5153" actId="1076"/>
          <ac:picMkLst>
            <pc:docMk/>
            <pc:sldMk cId="2190723916" sldId="270"/>
            <ac:picMk id="4" creationId="{5613112E-DA42-FFBB-AB18-0DC7677F6365}"/>
          </ac:picMkLst>
        </pc:picChg>
      </pc:sldChg>
      <pc:sldChg chg="addSp modSp new">
        <pc:chgData name="miguel murcia" userId="da081c76327fd27b" providerId="Windows Live" clId="Web-{42620D98-0A81-4D33-AAC2-1BFEFDAEAF93}" dt="2022-10-10T18:19:18.146" v="5873" actId="20577"/>
        <pc:sldMkLst>
          <pc:docMk/>
          <pc:sldMk cId="3144860551" sldId="271"/>
        </pc:sldMkLst>
        <pc:spChg chg="mod">
          <ac:chgData name="miguel murcia" userId="da081c76327fd27b" providerId="Windows Live" clId="Web-{42620D98-0A81-4D33-AAC2-1BFEFDAEAF93}" dt="2022-10-10T18:16:28.656" v="5651" actId="1076"/>
          <ac:spMkLst>
            <pc:docMk/>
            <pc:sldMk cId="3144860551" sldId="271"/>
            <ac:spMk id="2" creationId="{E4779279-3B94-21AE-2883-041AFDB6BDE2}"/>
          </ac:spMkLst>
        </pc:spChg>
        <pc:spChg chg="mod">
          <ac:chgData name="miguel murcia" userId="da081c76327fd27b" providerId="Windows Live" clId="Web-{42620D98-0A81-4D33-AAC2-1BFEFDAEAF93}" dt="2022-10-10T18:16:31.516" v="5652" actId="1076"/>
          <ac:spMkLst>
            <pc:docMk/>
            <pc:sldMk cId="3144860551" sldId="271"/>
            <ac:spMk id="3" creationId="{ACF17EB0-9D37-A972-28CE-89FCF7B7E420}"/>
          </ac:spMkLst>
        </pc:spChg>
        <pc:spChg chg="add mod">
          <ac:chgData name="miguel murcia" userId="da081c76327fd27b" providerId="Windows Live" clId="Web-{42620D98-0A81-4D33-AAC2-1BFEFDAEAF93}" dt="2022-10-10T18:19:18.146" v="5873" actId="20577"/>
          <ac:spMkLst>
            <pc:docMk/>
            <pc:sldMk cId="3144860551" sldId="271"/>
            <ac:spMk id="4" creationId="{804CC1B6-F6C7-8E52-23C3-E2D7AD1C3CEA}"/>
          </ac:spMkLst>
        </pc:spChg>
      </pc:sldChg>
      <pc:sldChg chg="addSp delSp modSp new">
        <pc:chgData name="miguel murcia" userId="da081c76327fd27b" providerId="Windows Live" clId="Web-{42620D98-0A81-4D33-AAC2-1BFEFDAEAF93}" dt="2022-10-10T18:27:29.646" v="6330" actId="14100"/>
        <pc:sldMkLst>
          <pc:docMk/>
          <pc:sldMk cId="2052954682" sldId="272"/>
        </pc:sldMkLst>
        <pc:spChg chg="del">
          <ac:chgData name="miguel murcia" userId="da081c76327fd27b" providerId="Windows Live" clId="Web-{42620D98-0A81-4D33-AAC2-1BFEFDAEAF93}" dt="2022-10-10T18:19:23.896" v="5875"/>
          <ac:spMkLst>
            <pc:docMk/>
            <pc:sldMk cId="2052954682" sldId="272"/>
            <ac:spMk id="2" creationId="{65A6D65E-F403-7604-438B-573BBA88A412}"/>
          </ac:spMkLst>
        </pc:spChg>
        <pc:spChg chg="mod">
          <ac:chgData name="miguel murcia" userId="da081c76327fd27b" providerId="Windows Live" clId="Web-{42620D98-0A81-4D33-AAC2-1BFEFDAEAF93}" dt="2022-10-10T18:24:42.578" v="6235" actId="20577"/>
          <ac:spMkLst>
            <pc:docMk/>
            <pc:sldMk cId="2052954682" sldId="272"/>
            <ac:spMk id="3" creationId="{2D81A958-C312-1B57-FA07-55E5948D668D}"/>
          </ac:spMkLst>
        </pc:spChg>
        <pc:spChg chg="add mod">
          <ac:chgData name="miguel murcia" userId="da081c76327fd27b" providerId="Windows Live" clId="Web-{42620D98-0A81-4D33-AAC2-1BFEFDAEAF93}" dt="2022-10-10T18:26:12.300" v="6321" actId="1076"/>
          <ac:spMkLst>
            <pc:docMk/>
            <pc:sldMk cId="2052954682" sldId="272"/>
            <ac:spMk id="4" creationId="{FC1B08C0-0A5C-1026-8D65-1A8CD88B53E4}"/>
          </ac:spMkLst>
        </pc:spChg>
        <pc:picChg chg="add mod">
          <ac:chgData name="miguel murcia" userId="da081c76327fd27b" providerId="Windows Live" clId="Web-{42620D98-0A81-4D33-AAC2-1BFEFDAEAF93}" dt="2022-10-10T18:26:53.192" v="6324" actId="1076"/>
          <ac:picMkLst>
            <pc:docMk/>
            <pc:sldMk cId="2052954682" sldId="272"/>
            <ac:picMk id="5" creationId="{613C731C-81A6-C9D1-1BEF-44348E05A609}"/>
          </ac:picMkLst>
        </pc:picChg>
        <pc:picChg chg="add mod">
          <ac:chgData name="miguel murcia" userId="da081c76327fd27b" providerId="Windows Live" clId="Web-{42620D98-0A81-4D33-AAC2-1BFEFDAEAF93}" dt="2022-10-10T18:27:29.646" v="6330" actId="14100"/>
          <ac:picMkLst>
            <pc:docMk/>
            <pc:sldMk cId="2052954682" sldId="272"/>
            <ac:picMk id="6" creationId="{A57B92F6-470C-D510-ED85-45F87194BA19}"/>
          </ac:picMkLst>
        </pc:picChg>
      </pc:sldChg>
    </pc:docChg>
  </pc:docChgLst>
  <pc:docChgLst>
    <pc:chgData name="miguel murcia" userId="da081c76327fd27b" providerId="Windows Live" clId="Web-{36E17252-D6CF-4C68-821F-4F61B7DD43FA}"/>
    <pc:docChg chg="modSld">
      <pc:chgData name="miguel murcia" userId="da081c76327fd27b" providerId="Windows Live" clId="Web-{36E17252-D6CF-4C68-821F-4F61B7DD43FA}" dt="2022-10-10T18:28:52.368" v="6" actId="14100"/>
      <pc:docMkLst>
        <pc:docMk/>
      </pc:docMkLst>
      <pc:sldChg chg="addSp modSp">
        <pc:chgData name="miguel murcia" userId="da081c76327fd27b" providerId="Windows Live" clId="Web-{36E17252-D6CF-4C68-821F-4F61B7DD43FA}" dt="2022-10-10T18:28:52.368" v="6" actId="14100"/>
        <pc:sldMkLst>
          <pc:docMk/>
          <pc:sldMk cId="2052954682" sldId="272"/>
        </pc:sldMkLst>
        <pc:picChg chg="add mod">
          <ac:chgData name="miguel murcia" userId="da081c76327fd27b" providerId="Windows Live" clId="Web-{36E17252-D6CF-4C68-821F-4F61B7DD43FA}" dt="2022-10-10T18:28:52.368" v="6" actId="14100"/>
          <ac:picMkLst>
            <pc:docMk/>
            <pc:sldMk cId="2052954682" sldId="272"/>
            <ac:picMk id="2" creationId="{4E3879EE-EB78-EF40-AD32-C9890712F98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F443390-9A52-4BC8-B6A7-82DB7EAA1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EDEAC42B-9B58-402E-9A8B-1C28BFF091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7C8C16-475A-4026-8EBF-119E719DCF1D}" type="datetimeFigureOut">
              <a:rPr lang="es-ES" smtClean="0"/>
              <a:t>10/10/2022</a:t>
            </a:fld>
            <a:endParaRPr lang="es-ES"/>
          </a:p>
        </p:txBody>
      </p:sp>
      <p:sp>
        <p:nvSpPr>
          <p:cNvPr id="4" name="Marcador de pie de página 3">
            <a:extLst>
              <a:ext uri="{FF2B5EF4-FFF2-40B4-BE49-F238E27FC236}">
                <a16:creationId xmlns:a16="http://schemas.microsoft.com/office/drawing/2014/main" id="{8E9B24C4-BD90-4F73-9826-45025A06AA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C632CA6-A3BB-4025-9604-0F1189A1AC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3FE33-77FB-40B2-A5A1-CCD8EFB329AD}" type="slidenum">
              <a:rPr lang="es-ES" smtClean="0"/>
              <a:t>‹Nº›</a:t>
            </a:fld>
            <a:endParaRPr lang="es-ES"/>
          </a:p>
        </p:txBody>
      </p:sp>
    </p:spTree>
    <p:extLst>
      <p:ext uri="{BB962C8B-B14F-4D97-AF65-F5344CB8AC3E}">
        <p14:creationId xmlns:p14="http://schemas.microsoft.com/office/powerpoint/2010/main" val="31990739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BC163-38E5-48C0-A1A8-F3A58B029681}" type="datetimeFigureOut">
              <a:rPr lang="es-ES" noProof="0" smtClean="0"/>
              <a:t>10/10/2022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37387-4AF9-4EAE-AF9A-69F1D3CB9660}" type="slidenum">
              <a:rPr lang="es-ES" noProof="0" smtClean="0"/>
              <a:t>‹Nº›</a:t>
            </a:fld>
            <a:endParaRPr lang="es-ES" noProof="0"/>
          </a:p>
        </p:txBody>
      </p:sp>
    </p:spTree>
    <p:extLst>
      <p:ext uri="{BB962C8B-B14F-4D97-AF65-F5344CB8AC3E}">
        <p14:creationId xmlns:p14="http://schemas.microsoft.com/office/powerpoint/2010/main" val="27791484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A637387-4AF9-4EAE-AF9A-69F1D3CB9660}" type="slidenum">
              <a:rPr lang="es-ES" smtClean="0"/>
              <a:t>1</a:t>
            </a:fld>
            <a:endParaRPr lang="es-ES"/>
          </a:p>
        </p:txBody>
      </p:sp>
    </p:spTree>
    <p:extLst>
      <p:ext uri="{BB962C8B-B14F-4D97-AF65-F5344CB8AC3E}">
        <p14:creationId xmlns:p14="http://schemas.microsoft.com/office/powerpoint/2010/main" val="16669406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ángulo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upo 9"/>
          <p:cNvGrpSpPr/>
          <p:nvPr/>
        </p:nvGrpSpPr>
        <p:grpSpPr>
          <a:xfrm>
            <a:off x="9649215" y="4068923"/>
            <a:ext cx="1080904" cy="1080902"/>
            <a:chOff x="9685338" y="4460675"/>
            <a:chExt cx="1080904" cy="1080902"/>
          </a:xfrm>
        </p:grpSpPr>
        <p:sp>
          <p:nvSpPr>
            <p:cNvPr id="11" name="Elipse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Elipse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ítulo 1"/>
          <p:cNvSpPr>
            <a:spLocks noGrp="1"/>
          </p:cNvSpPr>
          <p:nvPr>
            <p:ph type="ctrTitle"/>
          </p:nvPr>
        </p:nvSpPr>
        <p:spPr>
          <a:xfrm>
            <a:off x="1051560" y="1432223"/>
            <a:ext cx="9966960" cy="3035808"/>
          </a:xfrm>
        </p:spPr>
        <p:txBody>
          <a:bodyPr rtlCol="0" anchor="ctr">
            <a:noAutofit/>
          </a:bodyPr>
          <a:lstStyle>
            <a:lvl1pPr algn="l">
              <a:lnSpc>
                <a:spcPct val="80000"/>
              </a:lnSpc>
              <a:defRPr sz="9600" cap="all" baseline="0">
                <a:blipFill dpi="0" rotWithShape="1">
                  <a:blip r:embed="rId4"/>
                  <a:srcRect/>
                  <a:tile tx="6350" ty="-127000" sx="65000" sy="64000" flip="none" algn="tl"/>
                </a:blipFill>
              </a:defRPr>
            </a:lvl1pPr>
          </a:lstStyle>
          <a:p>
            <a:pPr rtl="0"/>
            <a:r>
              <a:rPr lang="es-ES" noProof="0"/>
              <a:t>Haga clic para modificar el estilo de título del patrón</a:t>
            </a:r>
          </a:p>
        </p:txBody>
      </p:sp>
      <p:sp>
        <p:nvSpPr>
          <p:cNvPr id="3" name="Subtítulo 2"/>
          <p:cNvSpPr>
            <a:spLocks noGrp="1"/>
          </p:cNvSpPr>
          <p:nvPr>
            <p:ph type="subTitle" idx="1"/>
          </p:nvPr>
        </p:nvSpPr>
        <p:spPr>
          <a:xfrm>
            <a:off x="1069848" y="4389120"/>
            <a:ext cx="7891272" cy="1069848"/>
          </a:xfrm>
        </p:spPr>
        <p:txBody>
          <a:bodyPr rtlCol="0">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p>
        </p:txBody>
      </p:sp>
      <p:sp>
        <p:nvSpPr>
          <p:cNvPr id="4" name="Marcador de fecha 3"/>
          <p:cNvSpPr>
            <a:spLocks noGrp="1"/>
          </p:cNvSpPr>
          <p:nvPr>
            <p:ph type="dt" sz="half" idx="10"/>
          </p:nvPr>
        </p:nvSpPr>
        <p:spPr/>
        <p:txBody>
          <a:bodyPr rtlCol="0"/>
          <a:lstStyle/>
          <a:p>
            <a:pPr rtl="0"/>
            <a:fld id="{D5FF59D3-27F4-4715-9121-EA2569F67140}" type="datetime1">
              <a:rPr lang="es-ES" noProof="0" smtClean="0"/>
              <a:t>10/10/2022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a:xfrm>
            <a:off x="9592733" y="4289334"/>
            <a:ext cx="1193868" cy="640080"/>
          </a:xfrm>
        </p:spPr>
        <p:txBody>
          <a:bodyPr rtlCol="0"/>
          <a:lstStyle>
            <a:lvl1pPr>
              <a:defRPr sz="2800"/>
            </a:lvl1pPr>
          </a:lstStyle>
          <a:p>
            <a:pPr rtl="0"/>
            <a:fld id="{4FAB73BC-B049-4115-A692-8D63A059BFB8}" type="slidenum">
              <a:rPr lang="es-ES" noProof="0" smtClean="0"/>
              <a:pPr rtl="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63FA95D5-853A-4EB9-ADC5-5765990A4E9E}" type="datetime1">
              <a:rPr lang="es-ES" noProof="0" smtClean="0"/>
              <a:t>10/10/2022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533400"/>
            <a:ext cx="2552700" cy="5638800"/>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1066800" y="533400"/>
            <a:ext cx="7505700" cy="563880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E1FA9007-7BDA-4694-BCC4-0F24D366B9ED}" type="datetime1">
              <a:rPr lang="es-ES" noProof="0" smtClean="0"/>
              <a:t>10/10/2022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467A2EA-9E38-4981-9FD1-A8A1D1571E31}" type="datetime1">
              <a:rPr lang="es-ES" noProof="0" smtClean="0"/>
              <a:t>10/10/2022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la sección">
    <p:spTree>
      <p:nvGrpSpPr>
        <p:cNvPr id="1" name=""/>
        <p:cNvGrpSpPr/>
        <p:nvPr/>
      </p:nvGrpSpPr>
      <p:grpSpPr>
        <a:xfrm>
          <a:off x="0" y="0"/>
          <a:ext cx="0" cy="0"/>
          <a:chOff x="0" y="0"/>
          <a:chExt cx="0" cy="0"/>
        </a:xfrm>
      </p:grpSpPr>
      <p:sp>
        <p:nvSpPr>
          <p:cNvPr id="7" name="Rectángulo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167128" y="1225296"/>
            <a:ext cx="9281160" cy="3520440"/>
          </a:xfrm>
        </p:spPr>
        <p:txBody>
          <a:bodyPr rtlCol="0" anchor="ctr">
            <a:normAutofit/>
          </a:bodyPr>
          <a:lstStyle>
            <a:lvl1pPr>
              <a:lnSpc>
                <a:spcPct val="80000"/>
              </a:lnSpc>
              <a:defRPr sz="8000" b="0"/>
            </a:lvl1pPr>
          </a:lstStyle>
          <a:p>
            <a:pPr rtl="0"/>
            <a:r>
              <a:rPr lang="es"/>
              <a:t>Haga clic para modificar el estilo de título del patrón</a:t>
            </a:r>
            <a:endParaRPr lang="en-US" dirty="0"/>
          </a:p>
        </p:txBody>
      </p:sp>
      <p:sp>
        <p:nvSpPr>
          <p:cNvPr id="3" name="Marcador de texto 2"/>
          <p:cNvSpPr>
            <a:spLocks noGrp="1"/>
          </p:cNvSpPr>
          <p:nvPr>
            <p:ph type="body" idx="1"/>
          </p:nvPr>
        </p:nvSpPr>
        <p:spPr>
          <a:xfrm>
            <a:off x="2165774" y="5020056"/>
            <a:ext cx="9052560" cy="1066800"/>
          </a:xfrm>
        </p:spPr>
        <p:txBody>
          <a:bodyPr rtlCol="0"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Haga clic para modificar los estilos de texto del patrón</a:t>
            </a:r>
          </a:p>
        </p:txBody>
      </p:sp>
      <p:sp>
        <p:nvSpPr>
          <p:cNvPr id="4" name="Marcador de fecha 3"/>
          <p:cNvSpPr>
            <a:spLocks noGrp="1"/>
          </p:cNvSpPr>
          <p:nvPr>
            <p:ph type="dt" sz="half" idx="10"/>
          </p:nvPr>
        </p:nvSpPr>
        <p:spPr>
          <a:xfrm>
            <a:off x="8593667" y="6272784"/>
            <a:ext cx="2644309" cy="365125"/>
          </a:xfrm>
        </p:spPr>
        <p:txBody>
          <a:bodyPr rtlCol="0"/>
          <a:lstStyle/>
          <a:p>
            <a:pPr rtl="0"/>
            <a:fld id="{9EA3C03F-1002-4BF1-8996-CC092909E310}" type="datetime1">
              <a:rPr lang="es-ES" smtClean="0"/>
              <a:t>10/10/2022</a:t>
            </a:fld>
            <a:endParaRPr lang="en-US" dirty="0"/>
          </a:p>
        </p:txBody>
      </p:sp>
      <p:sp>
        <p:nvSpPr>
          <p:cNvPr id="5" name="Marcador de pie de página 4"/>
          <p:cNvSpPr>
            <a:spLocks noGrp="1"/>
          </p:cNvSpPr>
          <p:nvPr>
            <p:ph type="ftr" sz="quarter" idx="11"/>
          </p:nvPr>
        </p:nvSpPr>
        <p:spPr>
          <a:xfrm>
            <a:off x="2182708" y="6272784"/>
            <a:ext cx="6327648" cy="365125"/>
          </a:xfrm>
        </p:spPr>
        <p:txBody>
          <a:bodyPr rtlCol="0"/>
          <a:lstStyle/>
          <a:p>
            <a:pPr rtl="0"/>
            <a:endParaRPr lang="en-US" dirty="0"/>
          </a:p>
        </p:txBody>
      </p:sp>
      <p:grpSp>
        <p:nvGrpSpPr>
          <p:cNvPr id="8" name="Grupo 7"/>
          <p:cNvGrpSpPr/>
          <p:nvPr/>
        </p:nvGrpSpPr>
        <p:grpSpPr>
          <a:xfrm>
            <a:off x="897399" y="2325848"/>
            <a:ext cx="1080904" cy="1080902"/>
            <a:chOff x="9685338" y="4460675"/>
            <a:chExt cx="1080904" cy="1080902"/>
          </a:xfrm>
        </p:grpSpPr>
        <p:sp>
          <p:nvSpPr>
            <p:cNvPr id="9" name="Elipse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Elipse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Marcador de número de diapositiva 5"/>
          <p:cNvSpPr>
            <a:spLocks noGrp="1"/>
          </p:cNvSpPr>
          <p:nvPr>
            <p:ph type="sldNum" sz="quarter" idx="12"/>
          </p:nvPr>
        </p:nvSpPr>
        <p:spPr>
          <a:xfrm>
            <a:off x="843702" y="2506133"/>
            <a:ext cx="1188298" cy="720332"/>
          </a:xfrm>
        </p:spPr>
        <p:txBody>
          <a:bodyPr rtlCol="0"/>
          <a:lstStyle>
            <a:lvl1pPr>
              <a:defRPr sz="2800"/>
            </a:lvl1pPr>
          </a:lstStyle>
          <a:p>
            <a:pPr rtl="0"/>
            <a:fld id="{4FAB73BC-B049-4115-A692-8D63A059BFB8}" type="slidenum">
              <a:rPr lang="en-US" dirty="0"/>
              <a:pPr rtl="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1069848" y="2194560"/>
            <a:ext cx="4754880" cy="39776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364224" y="2194560"/>
            <a:ext cx="4754880" cy="39776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A42784E0-B77D-45AD-A48A-F41861AB1450}" type="datetime1">
              <a:rPr lang="es-ES" noProof="0" smtClean="0"/>
              <a:t>10/10/2022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1066800" y="2048256"/>
            <a:ext cx="4754880" cy="640080"/>
          </a:xfrm>
        </p:spPr>
        <p:txBody>
          <a:bodyPr rtlCol="0"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1069848" y="2743200"/>
            <a:ext cx="4754880" cy="32918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364224" y="2048256"/>
            <a:ext cx="4754880" cy="640080"/>
          </a:xfrm>
        </p:spPr>
        <p:txBody>
          <a:bodyPr rtlCol="0"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364224" y="2743200"/>
            <a:ext cx="4754880" cy="3291840"/>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6499EF8F-99FD-4A04-934F-1C53E9FB446D}" type="datetime1">
              <a:rPr lang="es-ES" noProof="0" smtClean="0"/>
              <a:t>10/10/2022</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ítulo 5"/>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B1937134-70D5-49B6-8D51-E5D3097E5BC0}" type="datetime1">
              <a:rPr lang="es-ES" noProof="0" smtClean="0"/>
              <a:t>10/10/2022</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AAFC6ACE-F3E8-4176-AA6C-BAA47C5EA56C}" type="datetime1">
              <a:rPr lang="es-ES" noProof="0" smtClean="0"/>
              <a:t>10/10/2022</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549640" y="685800"/>
            <a:ext cx="3200400" cy="1737360"/>
          </a:xfrm>
        </p:spPr>
        <p:txBody>
          <a:bodyPr rtlCol="0" anchor="b">
            <a:normAutofit/>
          </a:bodyPr>
          <a:lstStyle>
            <a:lvl1pPr>
              <a:defRPr sz="3200" b="1"/>
            </a:lvl1pPr>
          </a:lstStyle>
          <a:p>
            <a:pPr rtl="0"/>
            <a:r>
              <a:rPr lang="es-ES" noProof="0"/>
              <a:t>Haga clic para modificar el estilo de título del patrón</a:t>
            </a:r>
          </a:p>
        </p:txBody>
      </p:sp>
      <p:sp>
        <p:nvSpPr>
          <p:cNvPr id="3" name="Marcador de contenido 2"/>
          <p:cNvSpPr>
            <a:spLocks noGrp="1"/>
          </p:cNvSpPr>
          <p:nvPr>
            <p:ph idx="1"/>
          </p:nvPr>
        </p:nvSpPr>
        <p:spPr>
          <a:xfrm>
            <a:off x="838200" y="685800"/>
            <a:ext cx="6711696" cy="5020056"/>
          </a:xfrm>
        </p:spPr>
        <p:txBody>
          <a:bodyPr rtlCol="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8549640" y="2423160"/>
            <a:ext cx="3200400" cy="3291840"/>
          </a:xfrm>
        </p:spPr>
        <p:txBody>
          <a:bodyPr rtlCol="0">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4D3BD84B-5F64-4E00-8C43-837446FD3692}" type="datetime1">
              <a:rPr lang="es-ES" noProof="0" smtClean="0"/>
              <a:t>10/10/2022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grpSp>
        <p:nvGrpSpPr>
          <p:cNvPr id="9" name="Grupo 8"/>
          <p:cNvGrpSpPr>
            <a:grpSpLocks noChangeAspect="1"/>
          </p:cNvGrpSpPr>
          <p:nvPr/>
        </p:nvGrpSpPr>
        <p:grpSpPr>
          <a:xfrm>
            <a:off x="11401725" y="6229681"/>
            <a:ext cx="457200" cy="457200"/>
            <a:chOff x="11361456" y="6195813"/>
            <a:chExt cx="548640" cy="548640"/>
          </a:xfrm>
        </p:grpSpPr>
        <p:sp>
          <p:nvSpPr>
            <p:cNvPr id="10" name="Elipse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Elipse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Marcador de número de diapositiva 6"/>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11" name="Rectángulo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549640" y="685800"/>
            <a:ext cx="3200400" cy="1737360"/>
          </a:xfrm>
        </p:spPr>
        <p:txBody>
          <a:bodyPr rtlCol="0" anchor="b">
            <a:normAutofit/>
          </a:bodyPr>
          <a:lstStyle>
            <a:lvl1pPr>
              <a:defRPr sz="3200" b="1"/>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0" y="0"/>
            <a:ext cx="8303740" cy="6858000"/>
          </a:xfrm>
          <a:solidFill>
            <a:schemeClr val="tx2">
              <a:lumMod val="20000"/>
              <a:lumOff val="80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p:nvPr>
        </p:nvSpPr>
        <p:spPr>
          <a:xfrm>
            <a:off x="8549640" y="2423160"/>
            <a:ext cx="3200400" cy="3291840"/>
          </a:xfrm>
        </p:spPr>
        <p:txBody>
          <a:bodyPr rtlCol="0">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4D660543-CBD3-4438-AA6C-81CCA877D348}" type="datetime1">
              <a:rPr lang="es-ES" noProof="0" smtClean="0"/>
              <a:t>10/10/2022</a:t>
            </a:fld>
            <a:endParaRPr lang="es-ES" noProof="0"/>
          </a:p>
        </p:txBody>
      </p:sp>
      <p:grpSp>
        <p:nvGrpSpPr>
          <p:cNvPr id="8" name="Grupo 7"/>
          <p:cNvGrpSpPr>
            <a:grpSpLocks noChangeAspect="1"/>
          </p:cNvGrpSpPr>
          <p:nvPr/>
        </p:nvGrpSpPr>
        <p:grpSpPr>
          <a:xfrm>
            <a:off x="11401725" y="6229681"/>
            <a:ext cx="457200" cy="457200"/>
            <a:chOff x="11361456" y="6195813"/>
            <a:chExt cx="548640" cy="548640"/>
          </a:xfrm>
        </p:grpSpPr>
        <p:sp>
          <p:nvSpPr>
            <p:cNvPr id="9" name="Elipse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Elipse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Marcador de número de diapositiva 6"/>
          <p:cNvSpPr>
            <a:spLocks noGrp="1"/>
          </p:cNvSpPr>
          <p:nvPr>
            <p:ph type="sldNum" sz="quarter" idx="12"/>
          </p:nvPr>
        </p:nvSpPr>
        <p:spPr/>
        <p:txBody>
          <a:bodyPr rtlCol="0"/>
          <a:lstStyle/>
          <a:p>
            <a:pPr rtl="0"/>
            <a:fld id="{4FAB73BC-B049-4115-A692-8D63A059BFB8}" type="slidenum">
              <a:rPr lang="es-ES" noProof="0" smtClean="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rtl="0"/>
            <a:fld id="{0796F978-BA0F-4B4E-B90A-E3603F3FCEA4}" type="datetime1">
              <a:rPr lang="es-ES" noProof="0" smtClean="0"/>
              <a:t>10/10/2022</a:t>
            </a:fld>
            <a:endParaRPr lang="es-ES" noProof="0"/>
          </a:p>
        </p:txBody>
      </p:sp>
      <p:sp>
        <p:nvSpPr>
          <p:cNvPr id="5" name="Marcador de pie de página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rtl="0"/>
            <a:endParaRPr lang="es-ES" noProof="0"/>
          </a:p>
        </p:txBody>
      </p:sp>
      <p:grpSp>
        <p:nvGrpSpPr>
          <p:cNvPr id="7" name="Grupo 6"/>
          <p:cNvGrpSpPr>
            <a:grpSpLocks noChangeAspect="1"/>
          </p:cNvGrpSpPr>
          <p:nvPr/>
        </p:nvGrpSpPr>
        <p:grpSpPr>
          <a:xfrm>
            <a:off x="11401725" y="6229681"/>
            <a:ext cx="457200" cy="457200"/>
            <a:chOff x="11361456" y="6195813"/>
            <a:chExt cx="548640" cy="548640"/>
          </a:xfrm>
        </p:grpSpPr>
        <p:sp>
          <p:nvSpPr>
            <p:cNvPr id="8" name="Elipse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Elipse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Marcador de número de diapositiva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rtl="0"/>
            <a:fld id="{4FAB73BC-B049-4115-A692-8D63A059BFB8}" type="slidenum">
              <a:rPr lang="es-ES" noProof="0" smtClean="0"/>
              <a:pPr rtl="0"/>
              <a:t>‹Nº›</a:t>
            </a:fld>
            <a:endParaRPr lang="es-ES" noProof="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6556100" y="1360493"/>
            <a:ext cx="4972511" cy="3106732"/>
          </a:xfrm>
        </p:spPr>
        <p:txBody>
          <a:bodyPr rtlCol="0" anchor="b">
            <a:normAutofit/>
          </a:bodyPr>
          <a:lstStyle/>
          <a:p>
            <a:r>
              <a:rPr lang="es-ES" sz="4500"/>
              <a:t>BLOQUE 2: LA EDAD MEDIA: TRES CULTURAS Y UN MAPA POLÍTICO EN CONSTANTE CAMBIO.</a:t>
            </a:r>
            <a:endParaRPr lang="es-ES" sz="4500">
              <a:latin typeface="Rockwell Condensed"/>
            </a:endParaRPr>
          </a:p>
        </p:txBody>
      </p:sp>
      <p:pic>
        <p:nvPicPr>
          <p:cNvPr id="4" name="Imagen 4" descr="Imagen que contiene gente, grupo, foto, montaña&#10;&#10;Descripción generada automáticamente">
            <a:extLst>
              <a:ext uri="{FF2B5EF4-FFF2-40B4-BE49-F238E27FC236}">
                <a16:creationId xmlns:a16="http://schemas.microsoft.com/office/drawing/2014/main" id="{64EBC6E5-E6C7-AFF9-5B0B-E0065D529DDA}"/>
              </a:ext>
            </a:extLst>
          </p:cNvPr>
          <p:cNvPicPr>
            <a:picLocks noChangeAspect="1"/>
          </p:cNvPicPr>
          <p:nvPr/>
        </p:nvPicPr>
        <p:blipFill rotWithShape="1">
          <a:blip r:embed="rId3"/>
          <a:srcRect l="12753" r="20140" b="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6" name="Freeform: Shape 10">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F2FA1-A7C1-B969-2249-AAB9BE7FA99A}"/>
              </a:ext>
            </a:extLst>
          </p:cNvPr>
          <p:cNvSpPr>
            <a:spLocks noGrp="1"/>
          </p:cNvSpPr>
          <p:nvPr>
            <p:ph type="title"/>
          </p:nvPr>
        </p:nvSpPr>
        <p:spPr>
          <a:xfrm>
            <a:off x="130396" y="4468"/>
            <a:ext cx="10058400" cy="1609344"/>
          </a:xfrm>
        </p:spPr>
        <p:txBody>
          <a:bodyPr>
            <a:normAutofit/>
          </a:bodyPr>
          <a:lstStyle/>
          <a:p>
            <a:r>
              <a:rPr lang="es-ES" sz="4000" dirty="0"/>
              <a:t>Crisis del siglo xi: reinos de taifas e imperios africanos.</a:t>
            </a:r>
            <a:endParaRPr lang="es-ES" sz="4000" dirty="0">
              <a:latin typeface="Rockwell Condensed"/>
            </a:endParaRPr>
          </a:p>
        </p:txBody>
      </p:sp>
      <p:sp>
        <p:nvSpPr>
          <p:cNvPr id="4" name="CuadroTexto 3">
            <a:extLst>
              <a:ext uri="{FF2B5EF4-FFF2-40B4-BE49-F238E27FC236}">
                <a16:creationId xmlns:a16="http://schemas.microsoft.com/office/drawing/2014/main" id="{4750A3D6-D002-C5A2-BD37-CB2C53558985}"/>
              </a:ext>
            </a:extLst>
          </p:cNvPr>
          <p:cNvSpPr txBox="1"/>
          <p:nvPr/>
        </p:nvSpPr>
        <p:spPr>
          <a:xfrm>
            <a:off x="130281" y="1623561"/>
            <a:ext cx="575117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1031 marca la desaparición del Califato de Córdoba como estado unitario. </a:t>
            </a:r>
          </a:p>
          <a:p>
            <a:endParaRPr lang="es-ES" dirty="0"/>
          </a:p>
          <a:p>
            <a:r>
              <a:rPr lang="es-ES" dirty="0"/>
              <a:t>Aparecen los reinos de Taifas (estados independientes de extensión variable) con menor poder económico y militar. </a:t>
            </a:r>
          </a:p>
          <a:p>
            <a:endParaRPr lang="es-ES" dirty="0"/>
          </a:p>
          <a:p>
            <a:r>
              <a:rPr lang="es-ES" dirty="0"/>
              <a:t>El avance de los reinos cristianos alcanza un gran auge en este periodo. </a:t>
            </a:r>
          </a:p>
          <a:p>
            <a:endParaRPr lang="es-ES" dirty="0"/>
          </a:p>
          <a:p>
            <a:r>
              <a:rPr lang="es-ES" dirty="0"/>
              <a:t>Tras la conquista de Toledo (1085) por parte de Alfonso VI de Castilla y León, se pide ayuda a los </a:t>
            </a:r>
            <a:r>
              <a:rPr lang="es-ES" b="1" dirty="0"/>
              <a:t>almorávides</a:t>
            </a:r>
            <a:r>
              <a:rPr lang="es-ES" dirty="0"/>
              <a:t>.</a:t>
            </a:r>
          </a:p>
          <a:p>
            <a:endParaRPr lang="es-ES" dirty="0"/>
          </a:p>
          <a:p>
            <a:endParaRPr lang="es-ES" dirty="0"/>
          </a:p>
          <a:p>
            <a:endParaRPr lang="es-ES" dirty="0"/>
          </a:p>
        </p:txBody>
      </p:sp>
      <p:pic>
        <p:nvPicPr>
          <p:cNvPr id="5" name="Imagen 5" descr="Mapa&#10;&#10;Descripción generada automáticamente">
            <a:extLst>
              <a:ext uri="{FF2B5EF4-FFF2-40B4-BE49-F238E27FC236}">
                <a16:creationId xmlns:a16="http://schemas.microsoft.com/office/drawing/2014/main" id="{BF814E8B-9088-8812-70F5-2F05B2B46B60}"/>
              </a:ext>
            </a:extLst>
          </p:cNvPr>
          <p:cNvPicPr>
            <a:picLocks noChangeAspect="1"/>
          </p:cNvPicPr>
          <p:nvPr/>
        </p:nvPicPr>
        <p:blipFill>
          <a:blip r:embed="rId2"/>
          <a:stretch>
            <a:fillRect/>
          </a:stretch>
        </p:blipFill>
        <p:spPr>
          <a:xfrm>
            <a:off x="5768765" y="871406"/>
            <a:ext cx="6371915" cy="5859220"/>
          </a:xfrm>
          <a:prstGeom prst="rect">
            <a:avLst/>
          </a:prstGeom>
        </p:spPr>
      </p:pic>
    </p:spTree>
    <p:extLst>
      <p:ext uri="{BB962C8B-B14F-4D97-AF65-F5344CB8AC3E}">
        <p14:creationId xmlns:p14="http://schemas.microsoft.com/office/powerpoint/2010/main" val="427241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E5525-F6F5-BA6D-5879-0C3418DF597D}"/>
              </a:ext>
            </a:extLst>
          </p:cNvPr>
          <p:cNvSpPr>
            <a:spLocks noGrp="1"/>
          </p:cNvSpPr>
          <p:nvPr>
            <p:ph type="title"/>
          </p:nvPr>
        </p:nvSpPr>
        <p:spPr>
          <a:xfrm>
            <a:off x="5136" y="-256491"/>
            <a:ext cx="10058400" cy="1609344"/>
          </a:xfrm>
        </p:spPr>
        <p:txBody>
          <a:bodyPr/>
          <a:lstStyle/>
          <a:p>
            <a:r>
              <a:rPr lang="es-ES" dirty="0"/>
              <a:t>Almorávides. </a:t>
            </a:r>
          </a:p>
        </p:txBody>
      </p:sp>
      <p:sp>
        <p:nvSpPr>
          <p:cNvPr id="4" name="CuadroTexto 3">
            <a:extLst>
              <a:ext uri="{FF2B5EF4-FFF2-40B4-BE49-F238E27FC236}">
                <a16:creationId xmlns:a16="http://schemas.microsoft.com/office/drawing/2014/main" id="{0096B517-57CC-B6ED-6906-E9620BE90D78}"/>
              </a:ext>
            </a:extLst>
          </p:cNvPr>
          <p:cNvSpPr txBox="1"/>
          <p:nvPr/>
        </p:nvSpPr>
        <p:spPr>
          <a:xfrm>
            <a:off x="46972" y="1166485"/>
            <a:ext cx="5440993"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900" dirty="0"/>
              <a:t>¿De dónde proceden?</a:t>
            </a:r>
          </a:p>
          <a:p>
            <a:endParaRPr lang="es-ES" sz="1900" dirty="0"/>
          </a:p>
          <a:p>
            <a:r>
              <a:rPr lang="es-ES" sz="1900" dirty="0"/>
              <a:t>Confederación de tribus del norte de África. </a:t>
            </a:r>
          </a:p>
          <a:p>
            <a:endParaRPr lang="es-ES" sz="1900" dirty="0"/>
          </a:p>
          <a:p>
            <a:r>
              <a:rPr lang="es-ES" sz="1900" b="1" dirty="0"/>
              <a:t>Llegada: </a:t>
            </a:r>
            <a:r>
              <a:rPr lang="es-ES" sz="1900" dirty="0"/>
              <a:t>1086, derrotaron a Alfonso VI, recuperaron Valencia. </a:t>
            </a:r>
          </a:p>
          <a:p>
            <a:endParaRPr lang="es-ES" sz="1900" dirty="0"/>
          </a:p>
          <a:p>
            <a:r>
              <a:rPr lang="es-ES" sz="1900" dirty="0"/>
              <a:t>Se frena el avance conquistador, unifican Al-Ándalus.</a:t>
            </a:r>
          </a:p>
          <a:p>
            <a:endParaRPr lang="es-ES" sz="1900" dirty="0"/>
          </a:p>
          <a:p>
            <a:r>
              <a:rPr lang="es-ES" sz="1900" b="1" dirty="0"/>
              <a:t>Su dominio no dura mucho:</a:t>
            </a:r>
          </a:p>
          <a:p>
            <a:endParaRPr lang="es-ES" sz="1900" b="1" dirty="0"/>
          </a:p>
          <a:p>
            <a:r>
              <a:rPr lang="es-ES" sz="1900" dirty="0"/>
              <a:t>- Incapaces de recuperar Toledo o Zaragoza.</a:t>
            </a:r>
          </a:p>
          <a:p>
            <a:endParaRPr lang="es-ES" sz="1900" dirty="0"/>
          </a:p>
          <a:p>
            <a:r>
              <a:rPr lang="es-ES" sz="1900" dirty="0"/>
              <a:t>- Intransigencia religiosa. </a:t>
            </a:r>
          </a:p>
          <a:p>
            <a:endParaRPr lang="es-ES" sz="1900" dirty="0"/>
          </a:p>
          <a:p>
            <a:r>
              <a:rPr lang="es-ES" sz="1900" dirty="0"/>
              <a:t>Finaliza en 1145, desintegrándose Al-Ándalus en las </a:t>
            </a:r>
            <a:r>
              <a:rPr lang="es-ES" sz="1900" b="1" dirty="0"/>
              <a:t>segundas taifas.</a:t>
            </a:r>
          </a:p>
        </p:txBody>
      </p:sp>
      <p:pic>
        <p:nvPicPr>
          <p:cNvPr id="5" name="Imagen 5" descr="Mapa&#10;&#10;Descripción generada automáticamente">
            <a:extLst>
              <a:ext uri="{FF2B5EF4-FFF2-40B4-BE49-F238E27FC236}">
                <a16:creationId xmlns:a16="http://schemas.microsoft.com/office/drawing/2014/main" id="{389A8076-7115-013D-0596-8E6D16A96926}"/>
              </a:ext>
            </a:extLst>
          </p:cNvPr>
          <p:cNvPicPr>
            <a:picLocks noChangeAspect="1"/>
          </p:cNvPicPr>
          <p:nvPr/>
        </p:nvPicPr>
        <p:blipFill>
          <a:blip r:embed="rId2"/>
          <a:stretch>
            <a:fillRect/>
          </a:stretch>
        </p:blipFill>
        <p:spPr>
          <a:xfrm>
            <a:off x="5977002" y="2783526"/>
            <a:ext cx="6229611" cy="4077988"/>
          </a:xfrm>
          <a:prstGeom prst="rect">
            <a:avLst/>
          </a:prstGeom>
        </p:spPr>
      </p:pic>
      <p:pic>
        <p:nvPicPr>
          <p:cNvPr id="6" name="Imagen 6">
            <a:extLst>
              <a:ext uri="{FF2B5EF4-FFF2-40B4-BE49-F238E27FC236}">
                <a16:creationId xmlns:a16="http://schemas.microsoft.com/office/drawing/2014/main" id="{ECC9E6B8-30F4-AD33-2F8B-092E5075BEB9}"/>
              </a:ext>
            </a:extLst>
          </p:cNvPr>
          <p:cNvPicPr>
            <a:picLocks noChangeAspect="1"/>
          </p:cNvPicPr>
          <p:nvPr/>
        </p:nvPicPr>
        <p:blipFill>
          <a:blip r:embed="rId3"/>
          <a:stretch>
            <a:fillRect/>
          </a:stretch>
        </p:blipFill>
        <p:spPr>
          <a:xfrm>
            <a:off x="6488482" y="82871"/>
            <a:ext cx="4945693" cy="2704803"/>
          </a:xfrm>
          <a:prstGeom prst="rect">
            <a:avLst/>
          </a:prstGeom>
        </p:spPr>
      </p:pic>
    </p:spTree>
    <p:extLst>
      <p:ext uri="{BB962C8B-B14F-4D97-AF65-F5344CB8AC3E}">
        <p14:creationId xmlns:p14="http://schemas.microsoft.com/office/powerpoint/2010/main" val="387419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849C1-4798-E8D4-FB0F-B0337C486F45}"/>
              </a:ext>
            </a:extLst>
          </p:cNvPr>
          <p:cNvSpPr>
            <a:spLocks noGrp="1"/>
          </p:cNvSpPr>
          <p:nvPr>
            <p:ph type="title"/>
          </p:nvPr>
        </p:nvSpPr>
        <p:spPr>
          <a:xfrm>
            <a:off x="46889" y="-298245"/>
            <a:ext cx="10058400" cy="1609344"/>
          </a:xfrm>
        </p:spPr>
        <p:txBody>
          <a:bodyPr>
            <a:normAutofit/>
          </a:bodyPr>
          <a:lstStyle/>
          <a:p>
            <a:r>
              <a:rPr lang="es-ES" sz="4000" dirty="0"/>
              <a:t>La unificación almohade (1171-1212).</a:t>
            </a:r>
          </a:p>
        </p:txBody>
      </p:sp>
      <p:sp>
        <p:nvSpPr>
          <p:cNvPr id="3" name="Marcador de contenido 2">
            <a:extLst>
              <a:ext uri="{FF2B5EF4-FFF2-40B4-BE49-F238E27FC236}">
                <a16:creationId xmlns:a16="http://schemas.microsoft.com/office/drawing/2014/main" id="{95650C47-0DB2-581D-A630-60074E86E94E}"/>
              </a:ext>
            </a:extLst>
          </p:cNvPr>
          <p:cNvSpPr>
            <a:spLocks noGrp="1"/>
          </p:cNvSpPr>
          <p:nvPr>
            <p:ph idx="1"/>
          </p:nvPr>
        </p:nvSpPr>
        <p:spPr>
          <a:xfrm>
            <a:off x="213903" y="1234148"/>
            <a:ext cx="5027113" cy="5366024"/>
          </a:xfrm>
        </p:spPr>
        <p:txBody>
          <a:bodyPr vert="horz" lIns="91440" tIns="45720" rIns="91440" bIns="45720" rtlCol="0" anchor="t">
            <a:normAutofit/>
          </a:bodyPr>
          <a:lstStyle/>
          <a:p>
            <a:r>
              <a:rPr lang="es-ES" sz="2100" dirty="0"/>
              <a:t>Origen: Norteafricanos.</a:t>
            </a:r>
          </a:p>
          <a:p>
            <a:pPr marL="0" indent="0">
              <a:buClr>
                <a:srgbClr val="9E3611"/>
              </a:buClr>
              <a:buNone/>
            </a:pPr>
            <a:endParaRPr lang="es-ES" sz="2100" dirty="0"/>
          </a:p>
          <a:p>
            <a:pPr>
              <a:buClr>
                <a:srgbClr val="9E3611"/>
              </a:buClr>
            </a:pPr>
            <a:r>
              <a:rPr lang="es-ES" sz="2100" dirty="0"/>
              <a:t>Unifican de nuevo Al-Ándalus en 1171. </a:t>
            </a:r>
          </a:p>
          <a:p>
            <a:pPr marL="0" indent="0">
              <a:buClr>
                <a:srgbClr val="9E3611"/>
              </a:buClr>
              <a:buNone/>
            </a:pPr>
            <a:endParaRPr lang="es-ES" sz="2100" dirty="0"/>
          </a:p>
          <a:p>
            <a:pPr>
              <a:buClr>
                <a:srgbClr val="9E3611"/>
              </a:buClr>
            </a:pPr>
            <a:r>
              <a:rPr lang="es-ES" sz="2100" dirty="0"/>
              <a:t>Capital en Sevilla.</a:t>
            </a:r>
          </a:p>
          <a:p>
            <a:pPr marL="0" indent="0">
              <a:buClr>
                <a:srgbClr val="9E3611"/>
              </a:buClr>
              <a:buNone/>
            </a:pPr>
            <a:endParaRPr lang="es-ES" sz="2100" dirty="0"/>
          </a:p>
          <a:p>
            <a:pPr>
              <a:buClr>
                <a:srgbClr val="9E3611"/>
              </a:buClr>
            </a:pPr>
            <a:r>
              <a:rPr lang="es-ES" sz="2100" dirty="0"/>
              <a:t>Predominio militar hasta la batalla decisiva de las Navas de Tolosa 1212. Después de esta batalla el Imperio Almohade se va descomponiendo de manera rápida. </a:t>
            </a:r>
          </a:p>
          <a:p>
            <a:pPr>
              <a:buClr>
                <a:srgbClr val="9E3611"/>
              </a:buClr>
            </a:pPr>
            <a:endParaRPr lang="es-ES" dirty="0"/>
          </a:p>
        </p:txBody>
      </p:sp>
      <p:pic>
        <p:nvPicPr>
          <p:cNvPr id="4" name="Imagen 4" descr="Mapa&#10;&#10;Descripción generada automáticamente">
            <a:extLst>
              <a:ext uri="{FF2B5EF4-FFF2-40B4-BE49-F238E27FC236}">
                <a16:creationId xmlns:a16="http://schemas.microsoft.com/office/drawing/2014/main" id="{F6F2252D-6F4E-BE91-09E4-1E07FF368B8F}"/>
              </a:ext>
            </a:extLst>
          </p:cNvPr>
          <p:cNvPicPr>
            <a:picLocks noChangeAspect="1"/>
          </p:cNvPicPr>
          <p:nvPr/>
        </p:nvPicPr>
        <p:blipFill>
          <a:blip r:embed="rId2"/>
          <a:stretch>
            <a:fillRect/>
          </a:stretch>
        </p:blipFill>
        <p:spPr>
          <a:xfrm>
            <a:off x="5246318" y="792998"/>
            <a:ext cx="6260926" cy="3601868"/>
          </a:xfrm>
          <a:prstGeom prst="rect">
            <a:avLst/>
          </a:prstGeom>
        </p:spPr>
      </p:pic>
      <p:pic>
        <p:nvPicPr>
          <p:cNvPr id="5" name="Imagen 5" descr="Imagen que contiene texto, libro, foto, hombre&#10;&#10;Descripción generada automáticamente">
            <a:extLst>
              <a:ext uri="{FF2B5EF4-FFF2-40B4-BE49-F238E27FC236}">
                <a16:creationId xmlns:a16="http://schemas.microsoft.com/office/drawing/2014/main" id="{D1217FAD-D988-D7D6-F31E-1EB2494E3893}"/>
              </a:ext>
            </a:extLst>
          </p:cNvPr>
          <p:cNvPicPr>
            <a:picLocks noChangeAspect="1"/>
          </p:cNvPicPr>
          <p:nvPr/>
        </p:nvPicPr>
        <p:blipFill>
          <a:blip r:embed="rId3"/>
          <a:stretch>
            <a:fillRect/>
          </a:stretch>
        </p:blipFill>
        <p:spPr>
          <a:xfrm>
            <a:off x="5246318" y="4489418"/>
            <a:ext cx="4674295" cy="2054506"/>
          </a:xfrm>
          <a:prstGeom prst="rect">
            <a:avLst/>
          </a:prstGeom>
        </p:spPr>
      </p:pic>
    </p:spTree>
    <p:extLst>
      <p:ext uri="{BB962C8B-B14F-4D97-AF65-F5344CB8AC3E}">
        <p14:creationId xmlns:p14="http://schemas.microsoft.com/office/powerpoint/2010/main" val="271951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43721C-E1C7-C54F-F682-8AC8F53A0F7A}"/>
              </a:ext>
            </a:extLst>
          </p:cNvPr>
          <p:cNvSpPr>
            <a:spLocks noGrp="1"/>
          </p:cNvSpPr>
          <p:nvPr>
            <p:ph type="title"/>
          </p:nvPr>
        </p:nvSpPr>
        <p:spPr>
          <a:xfrm>
            <a:off x="5136" y="-308683"/>
            <a:ext cx="10058400" cy="1609344"/>
          </a:xfrm>
        </p:spPr>
        <p:txBody>
          <a:bodyPr>
            <a:normAutofit/>
          </a:bodyPr>
          <a:lstStyle/>
          <a:p>
            <a:r>
              <a:rPr lang="es-ES" sz="4000" dirty="0"/>
              <a:t>El reino nazarí de granada (1245-1492)</a:t>
            </a:r>
            <a:endParaRPr lang="es-ES" sz="4000" dirty="0">
              <a:latin typeface="Rockwell Condensed"/>
            </a:endParaRPr>
          </a:p>
        </p:txBody>
      </p:sp>
      <p:sp>
        <p:nvSpPr>
          <p:cNvPr id="4" name="CuadroTexto 3">
            <a:extLst>
              <a:ext uri="{FF2B5EF4-FFF2-40B4-BE49-F238E27FC236}">
                <a16:creationId xmlns:a16="http://schemas.microsoft.com/office/drawing/2014/main" id="{790C8824-3EA2-ECC3-CF82-6ADD4DC4247E}"/>
              </a:ext>
            </a:extLst>
          </p:cNvPr>
          <p:cNvSpPr txBox="1"/>
          <p:nvPr/>
        </p:nvSpPr>
        <p:spPr>
          <a:xfrm>
            <a:off x="266178" y="1367424"/>
            <a:ext cx="555842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t>Datos importantes: </a:t>
            </a:r>
          </a:p>
          <a:p>
            <a:endParaRPr lang="es-ES" sz="2000" dirty="0"/>
          </a:p>
          <a:p>
            <a:r>
              <a:rPr lang="es-ES" sz="2000" dirty="0"/>
              <a:t>- Último reino musulmán de la Península.</a:t>
            </a:r>
          </a:p>
          <a:p>
            <a:endParaRPr lang="es-ES" sz="2000" dirty="0"/>
          </a:p>
          <a:p>
            <a:r>
              <a:rPr lang="es-ES" sz="2000" dirty="0"/>
              <a:t>- Es un reino taifa que consigue resistir a los cristianos, porque logra subsistir tanto tiempo:</a:t>
            </a:r>
          </a:p>
          <a:p>
            <a:endParaRPr lang="es-ES" sz="2000" dirty="0"/>
          </a:p>
          <a:p>
            <a:pPr marL="285750" indent="-285750">
              <a:buFont typeface="Arial"/>
              <a:buChar char="•"/>
            </a:pPr>
            <a:r>
              <a:rPr lang="es-ES" sz="2000" dirty="0"/>
              <a:t>Situación estratégica. </a:t>
            </a:r>
          </a:p>
          <a:p>
            <a:pPr marL="285750" indent="-285750">
              <a:buFont typeface="Arial"/>
              <a:buChar char="•"/>
            </a:pPr>
            <a:r>
              <a:rPr lang="es-ES" sz="2000" dirty="0"/>
              <a:t>Apoyo de los benimerines del norte de África.</a:t>
            </a:r>
          </a:p>
          <a:p>
            <a:pPr marL="285750" indent="-285750">
              <a:buFont typeface="Arial"/>
              <a:buChar char="•"/>
            </a:pPr>
            <a:r>
              <a:rPr lang="es-ES" sz="2000" dirty="0"/>
              <a:t>Problemas internos de Castilla (XIV-XV).</a:t>
            </a:r>
          </a:p>
          <a:p>
            <a:pPr marL="285750" indent="-285750">
              <a:buFont typeface="Arial"/>
              <a:buChar char="•"/>
            </a:pPr>
            <a:endParaRPr lang="es-ES" sz="2000" dirty="0"/>
          </a:p>
          <a:p>
            <a:r>
              <a:rPr lang="es-ES" sz="2000" dirty="0"/>
              <a:t>- En 1492, los Reyes Católicos conquistan de manera definitiva este territorio.</a:t>
            </a:r>
          </a:p>
        </p:txBody>
      </p:sp>
      <p:pic>
        <p:nvPicPr>
          <p:cNvPr id="5" name="Imagen 5" descr="Un castillo en lo alto de un edificio&#10;&#10;Descripción generada automáticamente">
            <a:extLst>
              <a:ext uri="{FF2B5EF4-FFF2-40B4-BE49-F238E27FC236}">
                <a16:creationId xmlns:a16="http://schemas.microsoft.com/office/drawing/2014/main" id="{19B9089A-F547-9E84-2287-E4E18E0E21E4}"/>
              </a:ext>
            </a:extLst>
          </p:cNvPr>
          <p:cNvPicPr>
            <a:picLocks noChangeAspect="1"/>
          </p:cNvPicPr>
          <p:nvPr/>
        </p:nvPicPr>
        <p:blipFill>
          <a:blip r:embed="rId2"/>
          <a:stretch>
            <a:fillRect/>
          </a:stretch>
        </p:blipFill>
        <p:spPr>
          <a:xfrm>
            <a:off x="5830866" y="829267"/>
            <a:ext cx="5300597" cy="3320559"/>
          </a:xfrm>
          <a:prstGeom prst="rect">
            <a:avLst/>
          </a:prstGeom>
        </p:spPr>
      </p:pic>
      <p:pic>
        <p:nvPicPr>
          <p:cNvPr id="6" name="Imagen 6">
            <a:extLst>
              <a:ext uri="{FF2B5EF4-FFF2-40B4-BE49-F238E27FC236}">
                <a16:creationId xmlns:a16="http://schemas.microsoft.com/office/drawing/2014/main" id="{A7B0156D-9A6E-2075-3EC9-68BF11B1B8A1}"/>
              </a:ext>
            </a:extLst>
          </p:cNvPr>
          <p:cNvPicPr>
            <a:picLocks noChangeAspect="1"/>
          </p:cNvPicPr>
          <p:nvPr/>
        </p:nvPicPr>
        <p:blipFill>
          <a:blip r:embed="rId3"/>
          <a:stretch>
            <a:fillRect/>
          </a:stretch>
        </p:blipFill>
        <p:spPr>
          <a:xfrm>
            <a:off x="5830866" y="4224932"/>
            <a:ext cx="5300597" cy="2520850"/>
          </a:xfrm>
          <a:prstGeom prst="rect">
            <a:avLst/>
          </a:prstGeom>
        </p:spPr>
      </p:pic>
    </p:spTree>
    <p:extLst>
      <p:ext uri="{BB962C8B-B14F-4D97-AF65-F5344CB8AC3E}">
        <p14:creationId xmlns:p14="http://schemas.microsoft.com/office/powerpoint/2010/main" val="2547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98C1B-913A-9FB5-B596-BE5639AB7CAA}"/>
              </a:ext>
            </a:extLst>
          </p:cNvPr>
          <p:cNvSpPr>
            <a:spLocks noGrp="1"/>
          </p:cNvSpPr>
          <p:nvPr>
            <p:ph type="title"/>
          </p:nvPr>
        </p:nvSpPr>
        <p:spPr>
          <a:xfrm>
            <a:off x="5136" y="-298245"/>
            <a:ext cx="10058400" cy="1609344"/>
          </a:xfrm>
        </p:spPr>
        <p:txBody>
          <a:bodyPr/>
          <a:lstStyle/>
          <a:p>
            <a:r>
              <a:rPr lang="es-ES" sz="4000" dirty="0"/>
              <a:t>Organización política y social: el legado cultural.</a:t>
            </a:r>
          </a:p>
        </p:txBody>
      </p:sp>
      <p:sp>
        <p:nvSpPr>
          <p:cNvPr id="3" name="Marcador de contenido 2">
            <a:extLst>
              <a:ext uri="{FF2B5EF4-FFF2-40B4-BE49-F238E27FC236}">
                <a16:creationId xmlns:a16="http://schemas.microsoft.com/office/drawing/2014/main" id="{B138ED09-8F18-9EA9-9D4D-FD5A23A2754D}"/>
              </a:ext>
            </a:extLst>
          </p:cNvPr>
          <p:cNvSpPr>
            <a:spLocks noGrp="1"/>
          </p:cNvSpPr>
          <p:nvPr>
            <p:ph idx="1"/>
          </p:nvPr>
        </p:nvSpPr>
        <p:spPr>
          <a:xfrm>
            <a:off x="-47056" y="931435"/>
            <a:ext cx="5204565" cy="4050792"/>
          </a:xfrm>
        </p:spPr>
        <p:txBody>
          <a:bodyPr vert="horz" lIns="91440" tIns="45720" rIns="91440" bIns="45720" rtlCol="0" anchor="t">
            <a:normAutofit/>
          </a:bodyPr>
          <a:lstStyle/>
          <a:p>
            <a:pPr>
              <a:buChar char="q"/>
            </a:pPr>
            <a:r>
              <a:rPr lang="es-ES" dirty="0"/>
              <a:t> Organización política del estado musulmán: </a:t>
            </a:r>
            <a:r>
              <a:rPr lang="es-ES" b="1" dirty="0"/>
              <a:t>Autocrática.</a:t>
            </a:r>
          </a:p>
        </p:txBody>
      </p:sp>
      <p:sp>
        <p:nvSpPr>
          <p:cNvPr id="5" name="CuadroTexto 4">
            <a:extLst>
              <a:ext uri="{FF2B5EF4-FFF2-40B4-BE49-F238E27FC236}">
                <a16:creationId xmlns:a16="http://schemas.microsoft.com/office/drawing/2014/main" id="{F05DCB95-4FD4-D252-F06B-1CAD5652F214}"/>
              </a:ext>
            </a:extLst>
          </p:cNvPr>
          <p:cNvSpPr txBox="1"/>
          <p:nvPr/>
        </p:nvSpPr>
        <p:spPr>
          <a:xfrm>
            <a:off x="5305295" y="855946"/>
            <a:ext cx="24608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Gobierno centralizado en Palacio.</a:t>
            </a:r>
          </a:p>
        </p:txBody>
      </p:sp>
      <p:sp>
        <p:nvSpPr>
          <p:cNvPr id="7" name="CuadroTexto 6">
            <a:extLst>
              <a:ext uri="{FF2B5EF4-FFF2-40B4-BE49-F238E27FC236}">
                <a16:creationId xmlns:a16="http://schemas.microsoft.com/office/drawing/2014/main" id="{590DA900-5454-358E-0187-29242CF73154}"/>
              </a:ext>
            </a:extLst>
          </p:cNvPr>
          <p:cNvSpPr txBox="1"/>
          <p:nvPr/>
        </p:nvSpPr>
        <p:spPr>
          <a:xfrm>
            <a:off x="8280226" y="793315"/>
            <a:ext cx="260697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Emires, califas o sultanes ejercían su poder absoluto. </a:t>
            </a:r>
          </a:p>
        </p:txBody>
      </p:sp>
      <p:sp>
        <p:nvSpPr>
          <p:cNvPr id="10" name="Flecha: a la derecha 9">
            <a:extLst>
              <a:ext uri="{FF2B5EF4-FFF2-40B4-BE49-F238E27FC236}">
                <a16:creationId xmlns:a16="http://schemas.microsoft.com/office/drawing/2014/main" id="{BE7ACEBB-2DB2-F116-312F-2E8EB1105D92}"/>
              </a:ext>
            </a:extLst>
          </p:cNvPr>
          <p:cNvSpPr/>
          <p:nvPr/>
        </p:nvSpPr>
        <p:spPr>
          <a:xfrm>
            <a:off x="4271338" y="932651"/>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E98EF7BA-3689-AF85-8015-E95D1C19063F}"/>
              </a:ext>
            </a:extLst>
          </p:cNvPr>
          <p:cNvSpPr/>
          <p:nvPr/>
        </p:nvSpPr>
        <p:spPr>
          <a:xfrm>
            <a:off x="7225392" y="932651"/>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4C525643-4BEC-16FB-9224-51213D2A6A6A}"/>
              </a:ext>
            </a:extLst>
          </p:cNvPr>
          <p:cNvSpPr txBox="1"/>
          <p:nvPr/>
        </p:nvSpPr>
        <p:spPr>
          <a:xfrm>
            <a:off x="-52192" y="2092890"/>
            <a:ext cx="7332945"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s-ES" sz="2000" dirty="0"/>
              <a:t>Administración pública.</a:t>
            </a:r>
          </a:p>
          <a:p>
            <a:pPr marL="285750" indent="-285750">
              <a:buFont typeface="Wingdings"/>
              <a:buChar char="q"/>
            </a:pPr>
            <a:endParaRPr lang="es-ES" sz="2000" dirty="0"/>
          </a:p>
          <a:p>
            <a:pPr marL="285750" indent="-285750">
              <a:buFont typeface="Wingdings"/>
              <a:buChar char="q"/>
            </a:pPr>
            <a:endParaRPr lang="es-ES" sz="2000" dirty="0"/>
          </a:p>
          <a:p>
            <a:pPr marL="285750" indent="-285750">
              <a:buFont typeface="Wingdings"/>
              <a:buChar char="q"/>
            </a:pPr>
            <a:endParaRPr lang="es-ES" sz="2000" dirty="0"/>
          </a:p>
          <a:p>
            <a:pPr marL="285750" indent="-285750">
              <a:buFont typeface="Wingdings"/>
              <a:buChar char="q"/>
            </a:pPr>
            <a:r>
              <a:rPr lang="es-ES" sz="2000" dirty="0"/>
              <a:t>Administración de justicia. </a:t>
            </a:r>
          </a:p>
          <a:p>
            <a:pPr marL="285750" indent="-285750">
              <a:buFont typeface="Wingdings"/>
              <a:buChar char="q"/>
            </a:pPr>
            <a:endParaRPr lang="es-ES" sz="2000" dirty="0"/>
          </a:p>
          <a:p>
            <a:pPr marL="285750" indent="-285750">
              <a:buFont typeface="Wingdings"/>
              <a:buChar char="q"/>
            </a:pPr>
            <a:endParaRPr lang="es-ES" sz="2000" dirty="0"/>
          </a:p>
          <a:p>
            <a:pPr marL="285750" indent="-285750">
              <a:buFont typeface="Wingdings"/>
              <a:buChar char="q"/>
            </a:pPr>
            <a:endParaRPr lang="es-ES" sz="2000" dirty="0"/>
          </a:p>
          <a:p>
            <a:pPr marL="285750" indent="-285750">
              <a:buFont typeface="Wingdings"/>
              <a:buChar char="q"/>
            </a:pPr>
            <a:r>
              <a:rPr lang="es-ES" sz="2000" dirty="0"/>
              <a:t>Gobierno provincial. </a:t>
            </a:r>
          </a:p>
          <a:p>
            <a:pPr marL="285750" indent="-285750">
              <a:buFont typeface="Wingdings"/>
              <a:buChar char="q"/>
            </a:pPr>
            <a:endParaRPr lang="es-ES" sz="2000" dirty="0"/>
          </a:p>
          <a:p>
            <a:pPr marL="285750" indent="-285750">
              <a:buFont typeface="Wingdings"/>
              <a:buChar char="q"/>
            </a:pPr>
            <a:endParaRPr lang="es-ES" sz="2000" dirty="0"/>
          </a:p>
          <a:p>
            <a:pPr marL="285750" indent="-285750">
              <a:buFont typeface="Wingdings"/>
              <a:buChar char="q"/>
            </a:pPr>
            <a:endParaRPr lang="es-ES" sz="2000" dirty="0"/>
          </a:p>
          <a:p>
            <a:pPr marL="285750" indent="-285750">
              <a:buFont typeface="Wingdings"/>
              <a:buChar char="q"/>
            </a:pPr>
            <a:r>
              <a:rPr lang="es-ES" sz="2000" dirty="0"/>
              <a:t>Territorios fronterizos. </a:t>
            </a:r>
          </a:p>
          <a:p>
            <a:pPr marL="285750" indent="-285750">
              <a:buFont typeface="Wingdings"/>
              <a:buChar char="q"/>
            </a:pPr>
            <a:endParaRPr lang="es-ES" dirty="0"/>
          </a:p>
        </p:txBody>
      </p:sp>
      <p:sp>
        <p:nvSpPr>
          <p:cNvPr id="13" name="Flecha: a la derecha 12">
            <a:extLst>
              <a:ext uri="{FF2B5EF4-FFF2-40B4-BE49-F238E27FC236}">
                <a16:creationId xmlns:a16="http://schemas.microsoft.com/office/drawing/2014/main" id="{45EB0C82-F5DD-4D44-1FEF-6FF8580BE3CE}"/>
              </a:ext>
            </a:extLst>
          </p:cNvPr>
          <p:cNvSpPr/>
          <p:nvPr/>
        </p:nvSpPr>
        <p:spPr>
          <a:xfrm>
            <a:off x="3540652" y="3187336"/>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B004D95-AA45-CFA6-84DC-E3E85877C6B4}"/>
              </a:ext>
            </a:extLst>
          </p:cNvPr>
          <p:cNvSpPr/>
          <p:nvPr/>
        </p:nvSpPr>
        <p:spPr>
          <a:xfrm>
            <a:off x="3342323" y="2028678"/>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7D88CD4B-F661-B451-A043-EBEAB5412ACE}"/>
              </a:ext>
            </a:extLst>
          </p:cNvPr>
          <p:cNvSpPr/>
          <p:nvPr/>
        </p:nvSpPr>
        <p:spPr>
          <a:xfrm>
            <a:off x="2935227" y="4439938"/>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a la derecha 15">
            <a:extLst>
              <a:ext uri="{FF2B5EF4-FFF2-40B4-BE49-F238E27FC236}">
                <a16:creationId xmlns:a16="http://schemas.microsoft.com/office/drawing/2014/main" id="{D62A2BEF-C6C0-6716-44B3-B65BBB480129}"/>
              </a:ext>
            </a:extLst>
          </p:cNvPr>
          <p:cNvSpPr/>
          <p:nvPr/>
        </p:nvSpPr>
        <p:spPr>
          <a:xfrm>
            <a:off x="3050049" y="5629910"/>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FF47DFC2-834E-6A04-F979-C100E212EA16}"/>
              </a:ext>
            </a:extLst>
          </p:cNvPr>
          <p:cNvSpPr txBox="1"/>
          <p:nvPr/>
        </p:nvSpPr>
        <p:spPr>
          <a:xfrm>
            <a:off x="4522417" y="2095499"/>
            <a:ext cx="294100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000" dirty="0" err="1"/>
              <a:t>Diwanes</a:t>
            </a:r>
            <a:r>
              <a:rPr lang="es-ES" sz="2000" dirty="0"/>
              <a:t>.</a:t>
            </a:r>
          </a:p>
          <a:p>
            <a:endParaRPr lang="es-ES" sz="2000" dirty="0"/>
          </a:p>
          <a:p>
            <a:endParaRPr lang="es-ES" sz="2000" dirty="0"/>
          </a:p>
          <a:p>
            <a:endParaRPr lang="es-ES" sz="2000" dirty="0"/>
          </a:p>
          <a:p>
            <a:r>
              <a:rPr lang="es-ES" sz="2000" dirty="0"/>
              <a:t>Cadíes. </a:t>
            </a:r>
          </a:p>
          <a:p>
            <a:endParaRPr lang="es-ES" sz="2000"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18" name="CuadroTexto 17">
            <a:extLst>
              <a:ext uri="{FF2B5EF4-FFF2-40B4-BE49-F238E27FC236}">
                <a16:creationId xmlns:a16="http://schemas.microsoft.com/office/drawing/2014/main" id="{B3B35A4A-E0D8-3CF2-3AE4-EDF887583DFA}"/>
              </a:ext>
            </a:extLst>
          </p:cNvPr>
          <p:cNvSpPr txBox="1"/>
          <p:nvPr/>
        </p:nvSpPr>
        <p:spPr>
          <a:xfrm>
            <a:off x="4110103" y="4352794"/>
            <a:ext cx="22181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dirty="0" err="1"/>
              <a:t>Wadí</a:t>
            </a:r>
            <a:r>
              <a:rPr lang="es-ES" dirty="0"/>
              <a:t>.</a:t>
            </a:r>
          </a:p>
          <a:p>
            <a:endParaRPr lang="es-ES" dirty="0"/>
          </a:p>
          <a:p>
            <a:endParaRPr lang="es-ES" dirty="0"/>
          </a:p>
          <a:p>
            <a:endParaRPr lang="es-ES" dirty="0"/>
          </a:p>
          <a:p>
            <a:endParaRPr lang="es-ES" dirty="0"/>
          </a:p>
          <a:p>
            <a:r>
              <a:rPr lang="es-ES" dirty="0" err="1"/>
              <a:t>Coras</a:t>
            </a:r>
            <a:endParaRPr lang="es-ES"/>
          </a:p>
        </p:txBody>
      </p:sp>
      <p:sp>
        <p:nvSpPr>
          <p:cNvPr id="19" name="Flecha: a la derecha 18">
            <a:extLst>
              <a:ext uri="{FF2B5EF4-FFF2-40B4-BE49-F238E27FC236}">
                <a16:creationId xmlns:a16="http://schemas.microsoft.com/office/drawing/2014/main" id="{FC6EF465-ACCF-796F-A1AB-202D327DFBF8}"/>
              </a:ext>
            </a:extLst>
          </p:cNvPr>
          <p:cNvSpPr/>
          <p:nvPr/>
        </p:nvSpPr>
        <p:spPr>
          <a:xfrm>
            <a:off x="5837090" y="2028678"/>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a:extLst>
              <a:ext uri="{FF2B5EF4-FFF2-40B4-BE49-F238E27FC236}">
                <a16:creationId xmlns:a16="http://schemas.microsoft.com/office/drawing/2014/main" id="{E10041CC-311D-E7F3-CBD7-AA95D19C02B2}"/>
              </a:ext>
            </a:extLst>
          </p:cNvPr>
          <p:cNvSpPr txBox="1"/>
          <p:nvPr/>
        </p:nvSpPr>
        <p:spPr>
          <a:xfrm>
            <a:off x="6821465" y="2027650"/>
            <a:ext cx="23877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Al frente de ellos estaba un </a:t>
            </a:r>
            <a:r>
              <a:rPr lang="es-ES" b="1" dirty="0"/>
              <a:t>visir </a:t>
            </a:r>
          </a:p>
        </p:txBody>
      </p:sp>
      <p:sp>
        <p:nvSpPr>
          <p:cNvPr id="21" name="Flecha: a la derecha 20">
            <a:extLst>
              <a:ext uri="{FF2B5EF4-FFF2-40B4-BE49-F238E27FC236}">
                <a16:creationId xmlns:a16="http://schemas.microsoft.com/office/drawing/2014/main" id="{BD2CF650-B81D-1F3B-9411-46C3A8294862}"/>
              </a:ext>
            </a:extLst>
          </p:cNvPr>
          <p:cNvSpPr/>
          <p:nvPr/>
        </p:nvSpPr>
        <p:spPr>
          <a:xfrm>
            <a:off x="8895529" y="2112184"/>
            <a:ext cx="98120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a:extLst>
              <a:ext uri="{FF2B5EF4-FFF2-40B4-BE49-F238E27FC236}">
                <a16:creationId xmlns:a16="http://schemas.microsoft.com/office/drawing/2014/main" id="{8F92F229-404A-2F1E-247C-A8900672E5B4}"/>
              </a:ext>
            </a:extLst>
          </p:cNvPr>
          <p:cNvSpPr txBox="1"/>
          <p:nvPr/>
        </p:nvSpPr>
        <p:spPr>
          <a:xfrm>
            <a:off x="9877294" y="2132033"/>
            <a:ext cx="2348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Ministro o </a:t>
            </a:r>
            <a:r>
              <a:rPr lang="es-ES" dirty="0" err="1"/>
              <a:t>hachib</a:t>
            </a:r>
            <a:r>
              <a:rPr lang="es-ES" dirty="0"/>
              <a:t>.</a:t>
            </a:r>
          </a:p>
        </p:txBody>
      </p:sp>
    </p:spTree>
    <p:extLst>
      <p:ext uri="{BB962C8B-B14F-4D97-AF65-F5344CB8AC3E}">
        <p14:creationId xmlns:p14="http://schemas.microsoft.com/office/powerpoint/2010/main" val="126112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7C86EA-F7E9-F320-2E51-85B080DA245C}"/>
              </a:ext>
            </a:extLst>
          </p:cNvPr>
          <p:cNvSpPr>
            <a:spLocks noGrp="1"/>
          </p:cNvSpPr>
          <p:nvPr>
            <p:ph idx="1"/>
          </p:nvPr>
        </p:nvSpPr>
        <p:spPr>
          <a:xfrm>
            <a:off x="182588" y="242504"/>
            <a:ext cx="10058400" cy="4050792"/>
          </a:xfrm>
        </p:spPr>
        <p:txBody>
          <a:bodyPr vert="horz" lIns="91440" tIns="45720" rIns="91440" bIns="45720" rtlCol="0" anchor="t">
            <a:normAutofit/>
          </a:bodyPr>
          <a:lstStyle/>
          <a:p>
            <a:r>
              <a:rPr lang="es-ES" dirty="0"/>
              <a:t>Importante economía urbana y de mercado. </a:t>
            </a:r>
          </a:p>
          <a:p>
            <a:pPr marL="0" indent="0">
              <a:buClr>
                <a:srgbClr val="9E3611"/>
              </a:buClr>
              <a:buNone/>
            </a:pPr>
            <a:endParaRPr lang="es-ES" dirty="0"/>
          </a:p>
          <a:p>
            <a:pPr>
              <a:buClr>
                <a:srgbClr val="9E3611"/>
              </a:buClr>
            </a:pPr>
            <a:r>
              <a:rPr lang="es-ES" dirty="0"/>
              <a:t>Gran desarrollo de las ciudades (desarrollo comercio y artesanía).Estas se caracterizaban por tener un plano desordenado, calles estrechas, núcleo amurallado, etc. </a:t>
            </a:r>
          </a:p>
          <a:p>
            <a:pPr>
              <a:buClr>
                <a:srgbClr val="9E3611"/>
              </a:buClr>
            </a:pPr>
            <a:endParaRPr lang="es-ES" dirty="0"/>
          </a:p>
        </p:txBody>
      </p:sp>
      <p:pic>
        <p:nvPicPr>
          <p:cNvPr id="4" name="Imagen 4" descr="Mapa&#10;&#10;Descripción generada automáticamente">
            <a:extLst>
              <a:ext uri="{FF2B5EF4-FFF2-40B4-BE49-F238E27FC236}">
                <a16:creationId xmlns:a16="http://schemas.microsoft.com/office/drawing/2014/main" id="{5613112E-DA42-FFBB-AB18-0DC7677F6365}"/>
              </a:ext>
            </a:extLst>
          </p:cNvPr>
          <p:cNvPicPr>
            <a:picLocks noChangeAspect="1"/>
          </p:cNvPicPr>
          <p:nvPr/>
        </p:nvPicPr>
        <p:blipFill>
          <a:blip r:embed="rId2"/>
          <a:stretch>
            <a:fillRect/>
          </a:stretch>
        </p:blipFill>
        <p:spPr>
          <a:xfrm>
            <a:off x="2501030" y="1991043"/>
            <a:ext cx="6793281" cy="4733940"/>
          </a:xfrm>
          <a:prstGeom prst="rect">
            <a:avLst/>
          </a:prstGeom>
        </p:spPr>
      </p:pic>
    </p:spTree>
    <p:extLst>
      <p:ext uri="{BB962C8B-B14F-4D97-AF65-F5344CB8AC3E}">
        <p14:creationId xmlns:p14="http://schemas.microsoft.com/office/powerpoint/2010/main" val="219072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79279-3B94-21AE-2883-041AFDB6BDE2}"/>
              </a:ext>
            </a:extLst>
          </p:cNvPr>
          <p:cNvSpPr>
            <a:spLocks noGrp="1"/>
          </p:cNvSpPr>
          <p:nvPr>
            <p:ph type="title"/>
          </p:nvPr>
        </p:nvSpPr>
        <p:spPr>
          <a:xfrm>
            <a:off x="36451" y="-475696"/>
            <a:ext cx="10058400" cy="1609344"/>
          </a:xfrm>
        </p:spPr>
        <p:txBody>
          <a:bodyPr>
            <a:normAutofit/>
          </a:bodyPr>
          <a:lstStyle/>
          <a:p>
            <a:r>
              <a:rPr lang="es-ES" sz="4000" dirty="0"/>
              <a:t>LA sociedad andalusí.</a:t>
            </a:r>
          </a:p>
        </p:txBody>
      </p:sp>
      <p:sp>
        <p:nvSpPr>
          <p:cNvPr id="3" name="Marcador de contenido 2">
            <a:extLst>
              <a:ext uri="{FF2B5EF4-FFF2-40B4-BE49-F238E27FC236}">
                <a16:creationId xmlns:a16="http://schemas.microsoft.com/office/drawing/2014/main" id="{ACF17EB0-9D37-A972-28CE-89FCF7B7E420}"/>
              </a:ext>
            </a:extLst>
          </p:cNvPr>
          <p:cNvSpPr>
            <a:spLocks noGrp="1"/>
          </p:cNvSpPr>
          <p:nvPr>
            <p:ph idx="1"/>
          </p:nvPr>
        </p:nvSpPr>
        <p:spPr>
          <a:xfrm>
            <a:off x="5136" y="660038"/>
            <a:ext cx="12187824" cy="4050792"/>
          </a:xfrm>
        </p:spPr>
        <p:txBody>
          <a:bodyPr vert="horz" lIns="91440" tIns="45720" rIns="91440" bIns="45720" rtlCol="0" anchor="t">
            <a:normAutofit/>
          </a:bodyPr>
          <a:lstStyle/>
          <a:p>
            <a:r>
              <a:rPr lang="es-ES" dirty="0"/>
              <a:t>Presentaba una gran diversidad y complejidad.</a:t>
            </a:r>
          </a:p>
          <a:p>
            <a:pPr>
              <a:buClr>
                <a:srgbClr val="9E3611"/>
              </a:buClr>
            </a:pPr>
            <a:r>
              <a:rPr lang="es-ES" dirty="0"/>
              <a:t>La implantación del Islam en la península se llevó a cabo mediante conversiones. </a:t>
            </a:r>
          </a:p>
          <a:p>
            <a:pPr>
              <a:buClr>
                <a:srgbClr val="9E3611"/>
              </a:buClr>
            </a:pPr>
            <a:r>
              <a:rPr lang="es-ES" dirty="0"/>
              <a:t>La sociedad andalusí se clasificaba por cuestiones étnico-religiosas y económicas:</a:t>
            </a:r>
          </a:p>
        </p:txBody>
      </p:sp>
      <p:sp>
        <p:nvSpPr>
          <p:cNvPr id="4" name="CuadroTexto 3">
            <a:extLst>
              <a:ext uri="{FF2B5EF4-FFF2-40B4-BE49-F238E27FC236}">
                <a16:creationId xmlns:a16="http://schemas.microsoft.com/office/drawing/2014/main" id="{804CC1B6-F6C7-8E52-23C3-E2D7AD1C3CEA}"/>
              </a:ext>
            </a:extLst>
          </p:cNvPr>
          <p:cNvSpPr txBox="1"/>
          <p:nvPr/>
        </p:nvSpPr>
        <p:spPr>
          <a:xfrm>
            <a:off x="106993" y="1972849"/>
            <a:ext cx="12087615"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s-ES" b="1" dirty="0"/>
              <a:t>LOS MUSULMANES: </a:t>
            </a:r>
          </a:p>
          <a:p>
            <a:endParaRPr lang="es-ES" dirty="0"/>
          </a:p>
          <a:p>
            <a:r>
              <a:rPr lang="es-ES" dirty="0"/>
              <a:t>- Aristocracia árabe, dividida en clanes. </a:t>
            </a:r>
          </a:p>
          <a:p>
            <a:endParaRPr lang="es-ES" dirty="0"/>
          </a:p>
          <a:p>
            <a:r>
              <a:rPr lang="es-ES" dirty="0"/>
              <a:t>- Los bereberes, situación de desprecio. </a:t>
            </a:r>
          </a:p>
          <a:p>
            <a:endParaRPr lang="es-ES" dirty="0"/>
          </a:p>
          <a:p>
            <a:r>
              <a:rPr lang="es-ES" dirty="0"/>
              <a:t>- Los muladíes, rango inferior entre los musulmanes. </a:t>
            </a:r>
          </a:p>
          <a:p>
            <a:endParaRPr lang="es-ES" dirty="0"/>
          </a:p>
          <a:p>
            <a:pPr marL="285750" indent="-285750">
              <a:buFont typeface="Wingdings"/>
              <a:buChar char="Ø"/>
            </a:pPr>
            <a:r>
              <a:rPr lang="es-ES" b="1" dirty="0"/>
              <a:t>LOS NO MUSULMANES: </a:t>
            </a:r>
            <a:r>
              <a:rPr lang="es-ES" dirty="0"/>
              <a:t>Eran tolerados y tenían sus propias leyes y organismos de gobierno.</a:t>
            </a:r>
          </a:p>
          <a:p>
            <a:endParaRPr lang="es-ES" dirty="0"/>
          </a:p>
          <a:p>
            <a:r>
              <a:rPr lang="es-ES" dirty="0"/>
              <a:t>- Los judíos, misma consideración legal que los cristianos. Pero llegaron a pertenecer a la élite intelectual y científica.</a:t>
            </a:r>
          </a:p>
          <a:p>
            <a:endParaRPr lang="es-ES" dirty="0"/>
          </a:p>
          <a:p>
            <a:r>
              <a:rPr lang="es-ES" dirty="0"/>
              <a:t>- Los mozárabes, su número disminuyó por las conversiones al islam y la emigración al norte. Explotados económicamente. Mantenían sus propias leyes, religión e incluso gobernantes. </a:t>
            </a:r>
          </a:p>
          <a:p>
            <a:endParaRPr lang="es-ES" dirty="0"/>
          </a:p>
          <a:p>
            <a:r>
              <a:rPr lang="es-ES" dirty="0"/>
              <a:t>- Esclavos, adquirieron cierta relevancia como guardia personal de emires y califas. </a:t>
            </a:r>
          </a:p>
          <a:p>
            <a:endParaRPr lang="es-ES" dirty="0"/>
          </a:p>
          <a:p>
            <a:endParaRPr lang="es-ES" dirty="0"/>
          </a:p>
          <a:p>
            <a:pPr marL="285750" indent="-285750">
              <a:buFont typeface="Wingdings"/>
              <a:buChar char="Ø"/>
            </a:pPr>
            <a:endParaRPr lang="es-ES" dirty="0"/>
          </a:p>
        </p:txBody>
      </p:sp>
    </p:spTree>
    <p:extLst>
      <p:ext uri="{BB962C8B-B14F-4D97-AF65-F5344CB8AC3E}">
        <p14:creationId xmlns:p14="http://schemas.microsoft.com/office/powerpoint/2010/main" val="3144860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D81A958-C312-1B57-FA07-55E5948D668D}"/>
              </a:ext>
            </a:extLst>
          </p:cNvPr>
          <p:cNvSpPr>
            <a:spLocks noGrp="1"/>
          </p:cNvSpPr>
          <p:nvPr>
            <p:ph idx="1"/>
          </p:nvPr>
        </p:nvSpPr>
        <p:spPr>
          <a:xfrm>
            <a:off x="224341" y="399079"/>
            <a:ext cx="10058400" cy="4050792"/>
          </a:xfrm>
        </p:spPr>
        <p:txBody>
          <a:bodyPr vert="horz" lIns="91440" tIns="45720" rIns="91440" bIns="45720" rtlCol="0" anchor="t">
            <a:normAutofit/>
          </a:bodyPr>
          <a:lstStyle/>
          <a:p>
            <a:pPr>
              <a:buChar char="Ø"/>
            </a:pPr>
            <a:r>
              <a:rPr lang="es-ES" dirty="0"/>
              <a:t> A nivel cultural: </a:t>
            </a:r>
          </a:p>
          <a:p>
            <a:pPr marL="0" indent="0">
              <a:buClr>
                <a:srgbClr val="9E3611"/>
              </a:buClr>
              <a:buNone/>
            </a:pPr>
            <a:r>
              <a:rPr lang="es-ES" dirty="0"/>
              <a:t>- Grandes estudiosos en materias como medicina, matemáticas, astronomía, etc.</a:t>
            </a:r>
          </a:p>
          <a:p>
            <a:pPr marL="0" indent="0">
              <a:buNone/>
            </a:pPr>
            <a:r>
              <a:rPr lang="es-ES" dirty="0"/>
              <a:t>- Numerosos traductores de obras científicas griegas, indias, persas, etc. </a:t>
            </a:r>
          </a:p>
          <a:p>
            <a:pPr marL="0" indent="0">
              <a:buNone/>
            </a:pPr>
            <a:r>
              <a:rPr lang="es-ES" dirty="0"/>
              <a:t>- Importantes geógrafos, historiadores y filósofos (Averroes). </a:t>
            </a:r>
          </a:p>
          <a:p>
            <a:pPr marL="0" indent="0">
              <a:buNone/>
            </a:pPr>
            <a:r>
              <a:rPr lang="es-ES" dirty="0"/>
              <a:t>- La influencia del árabe al castellano se aprecian en numerosas palabras. Por ejemplo, al- al inicio de la palabra: alcázar, almohada, alcalde, etc.</a:t>
            </a:r>
          </a:p>
        </p:txBody>
      </p:sp>
      <p:sp>
        <p:nvSpPr>
          <p:cNvPr id="4" name="CuadroTexto 3">
            <a:extLst>
              <a:ext uri="{FF2B5EF4-FFF2-40B4-BE49-F238E27FC236}">
                <a16:creationId xmlns:a16="http://schemas.microsoft.com/office/drawing/2014/main" id="{FC1B08C0-0A5C-1026-8D65-1A8CD88B53E4}"/>
              </a:ext>
            </a:extLst>
          </p:cNvPr>
          <p:cNvSpPr txBox="1"/>
          <p:nvPr/>
        </p:nvSpPr>
        <p:spPr>
          <a:xfrm>
            <a:off x="221815" y="3212404"/>
            <a:ext cx="89117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a:t>Las manifestaciones artísticas más importantes se dan en el campo de la arquitectura.</a:t>
            </a:r>
          </a:p>
        </p:txBody>
      </p:sp>
      <p:pic>
        <p:nvPicPr>
          <p:cNvPr id="5" name="Imagen 5">
            <a:extLst>
              <a:ext uri="{FF2B5EF4-FFF2-40B4-BE49-F238E27FC236}">
                <a16:creationId xmlns:a16="http://schemas.microsoft.com/office/drawing/2014/main" id="{613C731C-81A6-C9D1-1BEF-44348E05A609}"/>
              </a:ext>
            </a:extLst>
          </p:cNvPr>
          <p:cNvPicPr>
            <a:picLocks noChangeAspect="1"/>
          </p:cNvPicPr>
          <p:nvPr/>
        </p:nvPicPr>
        <p:blipFill>
          <a:blip r:embed="rId2"/>
          <a:stretch>
            <a:fillRect/>
          </a:stretch>
        </p:blipFill>
        <p:spPr>
          <a:xfrm>
            <a:off x="121085" y="3926672"/>
            <a:ext cx="4308953" cy="2866848"/>
          </a:xfrm>
          <a:prstGeom prst="rect">
            <a:avLst/>
          </a:prstGeom>
        </p:spPr>
      </p:pic>
      <p:pic>
        <p:nvPicPr>
          <p:cNvPr id="6" name="Imagen 6" descr="Una torre con un reloj en una plaza&#10;&#10;Descripción generada automáticamente">
            <a:extLst>
              <a:ext uri="{FF2B5EF4-FFF2-40B4-BE49-F238E27FC236}">
                <a16:creationId xmlns:a16="http://schemas.microsoft.com/office/drawing/2014/main" id="{A57B92F6-470C-D510-ED85-45F87194BA19}"/>
              </a:ext>
            </a:extLst>
          </p:cNvPr>
          <p:cNvPicPr>
            <a:picLocks noChangeAspect="1"/>
          </p:cNvPicPr>
          <p:nvPr/>
        </p:nvPicPr>
        <p:blipFill>
          <a:blip r:embed="rId3"/>
          <a:stretch>
            <a:fillRect/>
          </a:stretch>
        </p:blipFill>
        <p:spPr>
          <a:xfrm>
            <a:off x="4905698" y="3626284"/>
            <a:ext cx="2745944" cy="3164911"/>
          </a:xfrm>
          <a:prstGeom prst="rect">
            <a:avLst/>
          </a:prstGeom>
        </p:spPr>
      </p:pic>
      <p:pic>
        <p:nvPicPr>
          <p:cNvPr id="2" name="Imagen 6">
            <a:extLst>
              <a:ext uri="{FF2B5EF4-FFF2-40B4-BE49-F238E27FC236}">
                <a16:creationId xmlns:a16="http://schemas.microsoft.com/office/drawing/2014/main" id="{4E3879EE-EB78-EF40-AD32-C9890712F981}"/>
              </a:ext>
            </a:extLst>
          </p:cNvPr>
          <p:cNvPicPr>
            <a:picLocks noChangeAspect="1"/>
          </p:cNvPicPr>
          <p:nvPr/>
        </p:nvPicPr>
        <p:blipFill>
          <a:blip r:embed="rId4"/>
          <a:stretch>
            <a:fillRect/>
          </a:stretch>
        </p:blipFill>
        <p:spPr>
          <a:xfrm>
            <a:off x="7743464" y="3623840"/>
            <a:ext cx="4411883" cy="3169533"/>
          </a:xfrm>
          <a:prstGeom prst="rect">
            <a:avLst/>
          </a:prstGeom>
        </p:spPr>
      </p:pic>
    </p:spTree>
    <p:extLst>
      <p:ext uri="{BB962C8B-B14F-4D97-AF65-F5344CB8AC3E}">
        <p14:creationId xmlns:p14="http://schemas.microsoft.com/office/powerpoint/2010/main" val="205295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0C24E-3A4D-4812-3FA8-475BAECE5391}"/>
              </a:ext>
            </a:extLst>
          </p:cNvPr>
          <p:cNvSpPr>
            <a:spLocks noGrp="1"/>
          </p:cNvSpPr>
          <p:nvPr>
            <p:ph type="title"/>
          </p:nvPr>
        </p:nvSpPr>
        <p:spPr>
          <a:xfrm>
            <a:off x="140834" y="-235615"/>
            <a:ext cx="10058400" cy="1609344"/>
          </a:xfrm>
        </p:spPr>
        <p:txBody>
          <a:bodyPr>
            <a:normAutofit/>
          </a:bodyPr>
          <a:lstStyle/>
          <a:p>
            <a:r>
              <a:rPr lang="es-ES" sz="3500" dirty="0"/>
              <a:t>Introducción del tema: </a:t>
            </a:r>
          </a:p>
        </p:txBody>
      </p:sp>
      <p:sp>
        <p:nvSpPr>
          <p:cNvPr id="4" name="CuadroTexto 3">
            <a:extLst>
              <a:ext uri="{FF2B5EF4-FFF2-40B4-BE49-F238E27FC236}">
                <a16:creationId xmlns:a16="http://schemas.microsoft.com/office/drawing/2014/main" id="{49098B3C-2232-7A88-6E5A-CECA2994F747}"/>
              </a:ext>
            </a:extLst>
          </p:cNvPr>
          <p:cNvSpPr txBox="1"/>
          <p:nvPr/>
        </p:nvSpPr>
        <p:spPr>
          <a:xfrm>
            <a:off x="247911" y="1213458"/>
            <a:ext cx="605946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Época vital para la historia de la Península Ibérica: fragmentación política decisiva.</a:t>
            </a:r>
          </a:p>
          <a:p>
            <a:endParaRPr lang="es-ES" dirty="0"/>
          </a:p>
          <a:p>
            <a:endParaRPr lang="es-ES" dirty="0"/>
          </a:p>
          <a:p>
            <a:r>
              <a:rPr lang="es-ES" dirty="0"/>
              <a:t>El periodo que comprende entre la invasión musulmana (711) y el fin de proceso de Reconquista con la ocupación castellana (1492) configura una serie de características que se verán plasmadas en la España contemporánea: </a:t>
            </a:r>
          </a:p>
          <a:p>
            <a:endParaRPr lang="es-ES" dirty="0"/>
          </a:p>
          <a:p>
            <a:pPr marL="285750" indent="-285750">
              <a:buFont typeface="Wingdings"/>
              <a:buChar char="§"/>
            </a:pPr>
            <a:r>
              <a:rPr lang="es-ES" dirty="0"/>
              <a:t>Diversidad lingüística y cultural. </a:t>
            </a:r>
          </a:p>
          <a:p>
            <a:pPr marL="285750" indent="-285750">
              <a:buFont typeface="Wingdings"/>
              <a:buChar char="§"/>
            </a:pPr>
            <a:endParaRPr lang="es-ES" dirty="0"/>
          </a:p>
          <a:p>
            <a:pPr marL="285750" indent="-285750">
              <a:buFont typeface="Wingdings"/>
              <a:buChar char="§"/>
            </a:pPr>
            <a:r>
              <a:rPr lang="es-ES" dirty="0"/>
              <a:t>Proceso de reconquista. </a:t>
            </a:r>
          </a:p>
          <a:p>
            <a:pPr marL="285750" indent="-285750">
              <a:buFont typeface="Wingdings"/>
              <a:buChar char="§"/>
            </a:pPr>
            <a:endParaRPr lang="es-ES" dirty="0"/>
          </a:p>
          <a:p>
            <a:pPr marL="285750" indent="-285750">
              <a:buFont typeface="Wingdings"/>
              <a:buChar char="§"/>
            </a:pPr>
            <a:r>
              <a:rPr lang="es-ES" dirty="0"/>
              <a:t>Repoblación continua, que beneficia de lleno a nobleza e iglesia. </a:t>
            </a:r>
          </a:p>
          <a:p>
            <a:endParaRPr lang="es-ES" dirty="0"/>
          </a:p>
          <a:p>
            <a:endParaRPr lang="es-ES" dirty="0"/>
          </a:p>
        </p:txBody>
      </p:sp>
      <p:pic>
        <p:nvPicPr>
          <p:cNvPr id="5" name="Imagen 5">
            <a:extLst>
              <a:ext uri="{FF2B5EF4-FFF2-40B4-BE49-F238E27FC236}">
                <a16:creationId xmlns:a16="http://schemas.microsoft.com/office/drawing/2014/main" id="{72A8CAEF-C6C3-FC45-AFD6-4B85BAA774F7}"/>
              </a:ext>
            </a:extLst>
          </p:cNvPr>
          <p:cNvPicPr>
            <a:picLocks noChangeAspect="1"/>
          </p:cNvPicPr>
          <p:nvPr/>
        </p:nvPicPr>
        <p:blipFill>
          <a:blip r:embed="rId2"/>
          <a:stretch>
            <a:fillRect/>
          </a:stretch>
        </p:blipFill>
        <p:spPr>
          <a:xfrm>
            <a:off x="6263199" y="1004435"/>
            <a:ext cx="5843391" cy="5083400"/>
          </a:xfrm>
          <a:prstGeom prst="rect">
            <a:avLst/>
          </a:prstGeom>
        </p:spPr>
      </p:pic>
    </p:spTree>
    <p:extLst>
      <p:ext uri="{BB962C8B-B14F-4D97-AF65-F5344CB8AC3E}">
        <p14:creationId xmlns:p14="http://schemas.microsoft.com/office/powerpoint/2010/main" val="321578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F20DF-449C-BE1C-F1B6-A08DA4765350}"/>
              </a:ext>
            </a:extLst>
          </p:cNvPr>
          <p:cNvSpPr>
            <a:spLocks noGrp="1"/>
          </p:cNvSpPr>
          <p:nvPr>
            <p:ph type="title"/>
          </p:nvPr>
        </p:nvSpPr>
        <p:spPr>
          <a:xfrm>
            <a:off x="224341" y="-287806"/>
            <a:ext cx="10058400" cy="1609344"/>
          </a:xfrm>
        </p:spPr>
        <p:txBody>
          <a:bodyPr/>
          <a:lstStyle/>
          <a:p>
            <a:r>
              <a:rPr lang="es-ES" dirty="0"/>
              <a:t>1. Al </a:t>
            </a:r>
            <a:r>
              <a:rPr lang="es-ES" dirty="0" err="1"/>
              <a:t>ándalus</a:t>
            </a:r>
            <a:r>
              <a:rPr lang="es-ES" dirty="0"/>
              <a:t>: la </a:t>
            </a:r>
            <a:r>
              <a:rPr lang="es-ES" dirty="0" err="1"/>
              <a:t>españa</a:t>
            </a:r>
            <a:r>
              <a:rPr lang="es-ES" dirty="0"/>
              <a:t> islámica.</a:t>
            </a:r>
          </a:p>
        </p:txBody>
      </p:sp>
      <p:sp>
        <p:nvSpPr>
          <p:cNvPr id="3" name="Marcador de contenido 2">
            <a:extLst>
              <a:ext uri="{FF2B5EF4-FFF2-40B4-BE49-F238E27FC236}">
                <a16:creationId xmlns:a16="http://schemas.microsoft.com/office/drawing/2014/main" id="{D803C985-7191-CD66-D2D3-568A29FEC395}"/>
              </a:ext>
            </a:extLst>
          </p:cNvPr>
          <p:cNvSpPr>
            <a:spLocks noGrp="1"/>
          </p:cNvSpPr>
          <p:nvPr>
            <p:ph idx="1"/>
          </p:nvPr>
        </p:nvSpPr>
        <p:spPr>
          <a:xfrm>
            <a:off x="276533" y="1265463"/>
            <a:ext cx="6300592" cy="5397339"/>
          </a:xfrm>
        </p:spPr>
        <p:txBody>
          <a:bodyPr vert="horz" lIns="91440" tIns="45720" rIns="91440" bIns="45720" rtlCol="0" anchor="t">
            <a:normAutofit lnSpcReduction="10000"/>
          </a:bodyPr>
          <a:lstStyle/>
          <a:p>
            <a:r>
              <a:rPr lang="es-ES" b="1" dirty="0"/>
              <a:t>¿En qué contexto se produce la conquista de Hispania por parte de las tropas árabes?</a:t>
            </a:r>
          </a:p>
          <a:p>
            <a:pPr marL="0" indent="0">
              <a:buClr>
                <a:srgbClr val="9E3611"/>
              </a:buClr>
              <a:buNone/>
            </a:pPr>
            <a:r>
              <a:rPr lang="es-ES" dirty="0"/>
              <a:t>- Periodo de expansión islámica.</a:t>
            </a:r>
          </a:p>
          <a:p>
            <a:pPr marL="0" indent="0">
              <a:buNone/>
            </a:pPr>
            <a:endParaRPr lang="es-ES" dirty="0"/>
          </a:p>
          <a:p>
            <a:pPr marL="0" indent="0">
              <a:buNone/>
            </a:pPr>
            <a:r>
              <a:rPr lang="es-ES" dirty="0"/>
              <a:t>- El reino visigodo estaba enfrentado en una guerra civil entre dos bandos nobiliarios que se disputaban el trono (seguidores de Witiza contra los de Rodrigo).</a:t>
            </a:r>
          </a:p>
          <a:p>
            <a:pPr marL="0" indent="0">
              <a:buNone/>
            </a:pPr>
            <a:endParaRPr lang="es-ES" dirty="0"/>
          </a:p>
          <a:p>
            <a:pPr marL="0" indent="0">
              <a:buNone/>
            </a:pPr>
            <a:r>
              <a:rPr lang="es-ES" dirty="0"/>
              <a:t>Llamada al gobernador del norte de África para terminar el conflicto. La expedición bajo el mando de Tariq decide quedarse tras derrotar al último rey visigodo Rodrigo en la batalla de Guadalete. </a:t>
            </a:r>
          </a:p>
          <a:p>
            <a:pPr marL="0" indent="0">
              <a:buNone/>
            </a:pPr>
            <a:endParaRPr lang="es-ES" dirty="0"/>
          </a:p>
          <a:p>
            <a:pPr marL="0" indent="0">
              <a:buNone/>
            </a:pPr>
            <a:r>
              <a:rPr lang="es-ES" dirty="0"/>
              <a:t>Sin resistencia aparente en la Península Ibérica para la expansión musulmana.</a:t>
            </a:r>
          </a:p>
        </p:txBody>
      </p:sp>
      <p:pic>
        <p:nvPicPr>
          <p:cNvPr id="4" name="Imagen 4">
            <a:extLst>
              <a:ext uri="{FF2B5EF4-FFF2-40B4-BE49-F238E27FC236}">
                <a16:creationId xmlns:a16="http://schemas.microsoft.com/office/drawing/2014/main" id="{C73BC1FC-DAC1-E3B5-BD4B-5E2918FC95A1}"/>
              </a:ext>
            </a:extLst>
          </p:cNvPr>
          <p:cNvPicPr>
            <a:picLocks noChangeAspect="1"/>
          </p:cNvPicPr>
          <p:nvPr/>
        </p:nvPicPr>
        <p:blipFill>
          <a:blip r:embed="rId2"/>
          <a:stretch>
            <a:fillRect/>
          </a:stretch>
        </p:blipFill>
        <p:spPr>
          <a:xfrm>
            <a:off x="6582427" y="1330881"/>
            <a:ext cx="5530240" cy="5438402"/>
          </a:xfrm>
          <a:prstGeom prst="rect">
            <a:avLst/>
          </a:prstGeom>
        </p:spPr>
      </p:pic>
    </p:spTree>
    <p:extLst>
      <p:ext uri="{BB962C8B-B14F-4D97-AF65-F5344CB8AC3E}">
        <p14:creationId xmlns:p14="http://schemas.microsoft.com/office/powerpoint/2010/main" val="99166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A0989-EC84-C6AC-CDA9-724A3048426C}"/>
              </a:ext>
            </a:extLst>
          </p:cNvPr>
          <p:cNvSpPr>
            <a:spLocks noGrp="1"/>
          </p:cNvSpPr>
          <p:nvPr>
            <p:ph type="title"/>
          </p:nvPr>
        </p:nvSpPr>
        <p:spPr>
          <a:xfrm>
            <a:off x="193026" y="-298245"/>
            <a:ext cx="10058400" cy="1609344"/>
          </a:xfrm>
        </p:spPr>
        <p:txBody>
          <a:bodyPr>
            <a:normAutofit/>
          </a:bodyPr>
          <a:lstStyle/>
          <a:p>
            <a:r>
              <a:rPr lang="es-ES" sz="4000" dirty="0"/>
              <a:t>Rápida expansión musulmana:</a:t>
            </a:r>
          </a:p>
        </p:txBody>
      </p:sp>
      <p:pic>
        <p:nvPicPr>
          <p:cNvPr id="4" name="Imagen 4" descr="Mapa&#10;&#10;Descripción generada automáticamente">
            <a:extLst>
              <a:ext uri="{FF2B5EF4-FFF2-40B4-BE49-F238E27FC236}">
                <a16:creationId xmlns:a16="http://schemas.microsoft.com/office/drawing/2014/main" id="{108FD5A0-CF8C-4ABC-8F05-E98E134B65D4}"/>
              </a:ext>
            </a:extLst>
          </p:cNvPr>
          <p:cNvPicPr>
            <a:picLocks noChangeAspect="1"/>
          </p:cNvPicPr>
          <p:nvPr/>
        </p:nvPicPr>
        <p:blipFill>
          <a:blip r:embed="rId2"/>
          <a:stretch>
            <a:fillRect/>
          </a:stretch>
        </p:blipFill>
        <p:spPr>
          <a:xfrm>
            <a:off x="4922728" y="777916"/>
            <a:ext cx="7283884" cy="6085045"/>
          </a:xfrm>
          <a:prstGeom prst="rect">
            <a:avLst/>
          </a:prstGeom>
        </p:spPr>
      </p:pic>
      <p:sp>
        <p:nvSpPr>
          <p:cNvPr id="5" name="CuadroTexto 4">
            <a:extLst>
              <a:ext uri="{FF2B5EF4-FFF2-40B4-BE49-F238E27FC236}">
                <a16:creationId xmlns:a16="http://schemas.microsoft.com/office/drawing/2014/main" id="{9D052CC9-EA06-9F1B-BD93-3C12EF023424}"/>
              </a:ext>
            </a:extLst>
          </p:cNvPr>
          <p:cNvSpPr txBox="1"/>
          <p:nvPr/>
        </p:nvSpPr>
        <p:spPr>
          <a:xfrm>
            <a:off x="-5219" y="900308"/>
            <a:ext cx="510787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En apenas 3 años, las principales ciudades de Hispania estaban bajo el control del gobernador del norte de África.</a:t>
            </a:r>
          </a:p>
          <a:p>
            <a:endParaRPr lang="es-ES" dirty="0"/>
          </a:p>
          <a:p>
            <a:r>
              <a:rPr lang="es-ES" dirty="0"/>
              <a:t>En la P. Ibérica se debió: </a:t>
            </a:r>
          </a:p>
          <a:p>
            <a:endParaRPr lang="es-ES" dirty="0"/>
          </a:p>
          <a:p>
            <a:r>
              <a:rPr lang="es-ES" dirty="0"/>
              <a:t>- Debilidad del reino visigodo, minado por las continuas guerras civiles.</a:t>
            </a:r>
          </a:p>
          <a:p>
            <a:endParaRPr lang="es-ES" dirty="0"/>
          </a:p>
          <a:p>
            <a:r>
              <a:rPr lang="es-ES" dirty="0"/>
              <a:t>- Indiferencia de la población hispanorromana. </a:t>
            </a:r>
          </a:p>
          <a:p>
            <a:endParaRPr lang="es-ES" dirty="0"/>
          </a:p>
          <a:p>
            <a:r>
              <a:rPr lang="es-ES" dirty="0"/>
              <a:t>- Pactos con el nuevo poder por parte de nobleza y altos cargos del Estado visigodo. </a:t>
            </a:r>
          </a:p>
        </p:txBody>
      </p:sp>
      <p:sp>
        <p:nvSpPr>
          <p:cNvPr id="7" name="CuadroTexto 6">
            <a:extLst>
              <a:ext uri="{FF2B5EF4-FFF2-40B4-BE49-F238E27FC236}">
                <a16:creationId xmlns:a16="http://schemas.microsoft.com/office/drawing/2014/main" id="{47ACA5C3-CD5C-8BB7-63D9-46C5D1101CF9}"/>
              </a:ext>
            </a:extLst>
          </p:cNvPr>
          <p:cNvSpPr txBox="1"/>
          <p:nvPr/>
        </p:nvSpPr>
        <p:spPr>
          <a:xfrm>
            <a:off x="-2610" y="5328780"/>
            <a:ext cx="47885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t>Situación de los judíos: </a:t>
            </a:r>
            <a:r>
              <a:rPr lang="es-ES" dirty="0"/>
              <a:t>Veía en los árabes un poder más tolerante hacia su religión.</a:t>
            </a:r>
          </a:p>
        </p:txBody>
      </p:sp>
    </p:spTree>
    <p:extLst>
      <p:ext uri="{BB962C8B-B14F-4D97-AF65-F5344CB8AC3E}">
        <p14:creationId xmlns:p14="http://schemas.microsoft.com/office/powerpoint/2010/main" val="163807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ACD5A-F93E-69A3-4B80-4808D8D133E4}"/>
              </a:ext>
            </a:extLst>
          </p:cNvPr>
          <p:cNvSpPr>
            <a:spLocks noGrp="1"/>
          </p:cNvSpPr>
          <p:nvPr>
            <p:ph type="title"/>
          </p:nvPr>
        </p:nvSpPr>
        <p:spPr>
          <a:xfrm>
            <a:off x="5136" y="-99916"/>
            <a:ext cx="10058400" cy="1609344"/>
          </a:xfrm>
        </p:spPr>
        <p:txBody>
          <a:bodyPr/>
          <a:lstStyle/>
          <a:p>
            <a:r>
              <a:rPr lang="es-ES" sz="4000" dirty="0"/>
              <a:t>Evolución política: la conquista, el emirato y el califato de córdoba.</a:t>
            </a:r>
          </a:p>
        </p:txBody>
      </p:sp>
      <p:sp>
        <p:nvSpPr>
          <p:cNvPr id="4" name="CuadroTexto 3">
            <a:extLst>
              <a:ext uri="{FF2B5EF4-FFF2-40B4-BE49-F238E27FC236}">
                <a16:creationId xmlns:a16="http://schemas.microsoft.com/office/drawing/2014/main" id="{96625C14-C2F5-B161-4886-47B485EDA39C}"/>
              </a:ext>
            </a:extLst>
          </p:cNvPr>
          <p:cNvSpPr txBox="1"/>
          <p:nvPr/>
        </p:nvSpPr>
        <p:spPr>
          <a:xfrm>
            <a:off x="156575" y="1526609"/>
            <a:ext cx="691541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¿Cómo se define la evolución política de Al-Ándalus?</a:t>
            </a:r>
          </a:p>
          <a:p>
            <a:endParaRPr lang="es-ES" dirty="0"/>
          </a:p>
          <a:p>
            <a:r>
              <a:rPr lang="es-ES" dirty="0"/>
              <a:t>Inestabilidad permanente: continuas disputas entre los grupos tribales. </a:t>
            </a:r>
          </a:p>
        </p:txBody>
      </p:sp>
      <p:pic>
        <p:nvPicPr>
          <p:cNvPr id="5" name="Imagen 5" descr="Un castillo en lo alto de un edificio&#10;&#10;Descripción generada automáticamente">
            <a:extLst>
              <a:ext uri="{FF2B5EF4-FFF2-40B4-BE49-F238E27FC236}">
                <a16:creationId xmlns:a16="http://schemas.microsoft.com/office/drawing/2014/main" id="{5F5B6A8A-7610-554D-0E48-8C2DCA2915A6}"/>
              </a:ext>
            </a:extLst>
          </p:cNvPr>
          <p:cNvPicPr>
            <a:picLocks noChangeAspect="1"/>
          </p:cNvPicPr>
          <p:nvPr/>
        </p:nvPicPr>
        <p:blipFill>
          <a:blip r:embed="rId2"/>
          <a:stretch>
            <a:fillRect/>
          </a:stretch>
        </p:blipFill>
        <p:spPr>
          <a:xfrm>
            <a:off x="1937359" y="2732246"/>
            <a:ext cx="7315200" cy="3815206"/>
          </a:xfrm>
          <a:prstGeom prst="rect">
            <a:avLst/>
          </a:prstGeom>
        </p:spPr>
      </p:pic>
    </p:spTree>
    <p:extLst>
      <p:ext uri="{BB962C8B-B14F-4D97-AF65-F5344CB8AC3E}">
        <p14:creationId xmlns:p14="http://schemas.microsoft.com/office/powerpoint/2010/main" val="282419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3937E-5457-0B1F-1D43-A2F815D29DA2}"/>
              </a:ext>
            </a:extLst>
          </p:cNvPr>
          <p:cNvSpPr>
            <a:spLocks noGrp="1"/>
          </p:cNvSpPr>
          <p:nvPr>
            <p:ph type="title"/>
          </p:nvPr>
        </p:nvSpPr>
        <p:spPr>
          <a:xfrm>
            <a:off x="78204" y="-193861"/>
            <a:ext cx="10058400" cy="1609344"/>
          </a:xfrm>
        </p:spPr>
        <p:txBody>
          <a:bodyPr>
            <a:normAutofit/>
          </a:bodyPr>
          <a:lstStyle/>
          <a:p>
            <a:r>
              <a:rPr lang="es-ES" sz="4000" dirty="0"/>
              <a:t>EMIRATO DEPENDIENTE DE DAMASCO (711-756).</a:t>
            </a:r>
          </a:p>
        </p:txBody>
      </p:sp>
      <p:sp>
        <p:nvSpPr>
          <p:cNvPr id="4" name="CuadroTexto 3">
            <a:extLst>
              <a:ext uri="{FF2B5EF4-FFF2-40B4-BE49-F238E27FC236}">
                <a16:creationId xmlns:a16="http://schemas.microsoft.com/office/drawing/2014/main" id="{FD6ADAAC-613B-74ED-B54C-449E331A298D}"/>
              </a:ext>
            </a:extLst>
          </p:cNvPr>
          <p:cNvSpPr txBox="1"/>
          <p:nvPr/>
        </p:nvSpPr>
        <p:spPr>
          <a:xfrm>
            <a:off x="195719" y="1419616"/>
            <a:ext cx="4548514"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dirty="0"/>
              <a:t>- 711-715: Invasión de la Península a excepción de la franja norte. </a:t>
            </a:r>
          </a:p>
          <a:p>
            <a:endParaRPr lang="es-ES" sz="2200" dirty="0"/>
          </a:p>
          <a:p>
            <a:r>
              <a:rPr lang="es-ES" sz="2200" dirty="0"/>
              <a:t>- Al-Ándalus, provincia más grande del Imperio Omeya.</a:t>
            </a:r>
          </a:p>
          <a:p>
            <a:endParaRPr lang="es-ES" sz="2200" dirty="0"/>
          </a:p>
          <a:p>
            <a:r>
              <a:rPr lang="es-ES" sz="2200" dirty="0"/>
              <a:t>- Gobernada por un Walí.</a:t>
            </a:r>
          </a:p>
          <a:p>
            <a:endParaRPr lang="es-ES" sz="2200" dirty="0"/>
          </a:p>
          <a:p>
            <a:r>
              <a:rPr lang="es-ES" sz="2200" dirty="0"/>
              <a:t>- Batalla de Covadonga (722). </a:t>
            </a:r>
          </a:p>
          <a:p>
            <a:endParaRPr lang="es-ES" sz="2200" dirty="0"/>
          </a:p>
          <a:p>
            <a:r>
              <a:rPr lang="es-ES" sz="2200" dirty="0"/>
              <a:t>- Batalla de Poitiers (732), pone fin el avance musulmán, se centra en florecer Al-Ándalus.  </a:t>
            </a:r>
          </a:p>
        </p:txBody>
      </p:sp>
      <p:pic>
        <p:nvPicPr>
          <p:cNvPr id="5" name="Imagen 5" descr="Imagen que contiene persona, foto, barco, posando&#10;&#10;Descripción generada automáticamente">
            <a:extLst>
              <a:ext uri="{FF2B5EF4-FFF2-40B4-BE49-F238E27FC236}">
                <a16:creationId xmlns:a16="http://schemas.microsoft.com/office/drawing/2014/main" id="{D718ADD6-C28E-264E-35F3-4012C2CC756C}"/>
              </a:ext>
            </a:extLst>
          </p:cNvPr>
          <p:cNvPicPr>
            <a:picLocks noChangeAspect="1"/>
          </p:cNvPicPr>
          <p:nvPr/>
        </p:nvPicPr>
        <p:blipFill>
          <a:blip r:embed="rId2"/>
          <a:stretch>
            <a:fillRect/>
          </a:stretch>
        </p:blipFill>
        <p:spPr>
          <a:xfrm>
            <a:off x="5516820" y="878015"/>
            <a:ext cx="4893502" cy="2990739"/>
          </a:xfrm>
          <a:prstGeom prst="rect">
            <a:avLst/>
          </a:prstGeom>
        </p:spPr>
      </p:pic>
      <p:pic>
        <p:nvPicPr>
          <p:cNvPr id="6" name="Imagen 6" descr="Imagen que contiene libro, grupo, hombre, montón&#10;&#10;Descripción generada automáticamente">
            <a:extLst>
              <a:ext uri="{FF2B5EF4-FFF2-40B4-BE49-F238E27FC236}">
                <a16:creationId xmlns:a16="http://schemas.microsoft.com/office/drawing/2014/main" id="{E9E80BA3-AFFA-DB91-3CDE-198A65F966F9}"/>
              </a:ext>
            </a:extLst>
          </p:cNvPr>
          <p:cNvPicPr>
            <a:picLocks noChangeAspect="1"/>
          </p:cNvPicPr>
          <p:nvPr/>
        </p:nvPicPr>
        <p:blipFill>
          <a:blip r:embed="rId3"/>
          <a:stretch>
            <a:fillRect/>
          </a:stretch>
        </p:blipFill>
        <p:spPr>
          <a:xfrm>
            <a:off x="5517715" y="3956758"/>
            <a:ext cx="4893501" cy="2827551"/>
          </a:xfrm>
          <a:prstGeom prst="rect">
            <a:avLst/>
          </a:prstGeom>
        </p:spPr>
      </p:pic>
    </p:spTree>
    <p:extLst>
      <p:ext uri="{BB962C8B-B14F-4D97-AF65-F5344CB8AC3E}">
        <p14:creationId xmlns:p14="http://schemas.microsoft.com/office/powerpoint/2010/main" val="282783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E4ACDB-D038-5346-354A-553860A9D81A}"/>
              </a:ext>
            </a:extLst>
          </p:cNvPr>
          <p:cNvSpPr>
            <a:spLocks noGrp="1"/>
          </p:cNvSpPr>
          <p:nvPr>
            <p:ph type="title"/>
          </p:nvPr>
        </p:nvSpPr>
        <p:spPr>
          <a:xfrm>
            <a:off x="78204" y="-287806"/>
            <a:ext cx="10058400" cy="1609344"/>
          </a:xfrm>
        </p:spPr>
        <p:txBody>
          <a:bodyPr>
            <a:normAutofit/>
          </a:bodyPr>
          <a:lstStyle/>
          <a:p>
            <a:r>
              <a:rPr lang="es-ES" sz="4000" dirty="0"/>
              <a:t>Emirato independiente (756-929)</a:t>
            </a:r>
          </a:p>
        </p:txBody>
      </p:sp>
      <p:sp>
        <p:nvSpPr>
          <p:cNvPr id="4" name="CuadroTexto 3">
            <a:extLst>
              <a:ext uri="{FF2B5EF4-FFF2-40B4-BE49-F238E27FC236}">
                <a16:creationId xmlns:a16="http://schemas.microsoft.com/office/drawing/2014/main" id="{CF9C07DF-BA0A-8394-F048-E432615B5A23}"/>
              </a:ext>
            </a:extLst>
          </p:cNvPr>
          <p:cNvSpPr txBox="1"/>
          <p:nvPr/>
        </p:nvSpPr>
        <p:spPr>
          <a:xfrm>
            <a:off x="39144" y="795924"/>
            <a:ext cx="6730128"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900" b="1" dirty="0"/>
              <a:t>¿Cuándo se produce? </a:t>
            </a:r>
            <a:r>
              <a:rPr lang="es-ES" sz="1900" dirty="0"/>
              <a:t>Caída de la dinastía Omeya en Damasco, estableciéndose en su lugar el califato </a:t>
            </a:r>
            <a:r>
              <a:rPr lang="es-ES" sz="1900" dirty="0" err="1"/>
              <a:t>Abbasida</a:t>
            </a:r>
            <a:r>
              <a:rPr lang="es-ES" sz="1900" dirty="0"/>
              <a:t>.</a:t>
            </a:r>
          </a:p>
          <a:p>
            <a:endParaRPr lang="es-ES" sz="1900" dirty="0"/>
          </a:p>
          <a:p>
            <a:r>
              <a:rPr lang="es-ES" sz="1900" dirty="0"/>
              <a:t>- Huida del príncipe Abd-Al-Rahman de Damasco hacía la Península Ibérica. Aquí reina bajo el nombre de Abderramán I. </a:t>
            </a:r>
          </a:p>
          <a:p>
            <a:endParaRPr lang="es-ES" sz="1900" dirty="0"/>
          </a:p>
          <a:p>
            <a:r>
              <a:rPr lang="es-ES" sz="1900" dirty="0"/>
              <a:t>- Capital en Córdoba. </a:t>
            </a:r>
          </a:p>
          <a:p>
            <a:endParaRPr lang="es-ES" sz="1900" dirty="0"/>
          </a:p>
          <a:p>
            <a:r>
              <a:rPr lang="es-ES" sz="1900" dirty="0"/>
              <a:t>- Se proclama emir, se independiza políticamente del Califa de Bagdad. </a:t>
            </a:r>
          </a:p>
          <a:p>
            <a:endParaRPr lang="es-ES" sz="1900" dirty="0"/>
          </a:p>
          <a:p>
            <a:r>
              <a:rPr lang="es-ES" sz="1900" b="1" dirty="0"/>
              <a:t>¿A qué se tuvo que enfrentar en la península?</a:t>
            </a:r>
          </a:p>
          <a:p>
            <a:endParaRPr lang="es-ES" sz="1900" b="1" dirty="0"/>
          </a:p>
          <a:p>
            <a:r>
              <a:rPr lang="es-ES" sz="1900" dirty="0"/>
              <a:t>- Disputas internas entre árabes y bereberes. </a:t>
            </a:r>
          </a:p>
          <a:p>
            <a:endParaRPr lang="es-ES" sz="1900" dirty="0"/>
          </a:p>
          <a:p>
            <a:r>
              <a:rPr lang="es-ES" sz="1900" dirty="0"/>
              <a:t>- Sublevaciones de mozárabes y muladíes.</a:t>
            </a:r>
          </a:p>
          <a:p>
            <a:endParaRPr lang="es-ES" sz="1900" dirty="0"/>
          </a:p>
          <a:p>
            <a:r>
              <a:rPr lang="es-ES" sz="1900" dirty="0"/>
              <a:t>- Núcleos de resistencia cristiana del norte peninsular.</a:t>
            </a:r>
          </a:p>
          <a:p>
            <a:endParaRPr lang="es-ES" sz="2000" dirty="0"/>
          </a:p>
        </p:txBody>
      </p:sp>
      <p:pic>
        <p:nvPicPr>
          <p:cNvPr id="5" name="Imagen 5" descr="Imagen que contiene interior, persona, hombre, sostener&#10;&#10;Descripción generada automáticamente">
            <a:extLst>
              <a:ext uri="{FF2B5EF4-FFF2-40B4-BE49-F238E27FC236}">
                <a16:creationId xmlns:a16="http://schemas.microsoft.com/office/drawing/2014/main" id="{88B93B02-80E9-09BD-42DE-AA4B9D71CC4D}"/>
              </a:ext>
            </a:extLst>
          </p:cNvPr>
          <p:cNvPicPr>
            <a:picLocks noChangeAspect="1"/>
          </p:cNvPicPr>
          <p:nvPr/>
        </p:nvPicPr>
        <p:blipFill>
          <a:blip r:embed="rId2"/>
          <a:stretch>
            <a:fillRect/>
          </a:stretch>
        </p:blipFill>
        <p:spPr>
          <a:xfrm>
            <a:off x="6686811" y="658792"/>
            <a:ext cx="4131501" cy="6051894"/>
          </a:xfrm>
          <a:prstGeom prst="rect">
            <a:avLst/>
          </a:prstGeom>
        </p:spPr>
      </p:pic>
    </p:spTree>
    <p:extLst>
      <p:ext uri="{BB962C8B-B14F-4D97-AF65-F5344CB8AC3E}">
        <p14:creationId xmlns:p14="http://schemas.microsoft.com/office/powerpoint/2010/main" val="179181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39182-228E-62C6-CE31-88A618604C25}"/>
              </a:ext>
            </a:extLst>
          </p:cNvPr>
          <p:cNvSpPr>
            <a:spLocks noGrp="1"/>
          </p:cNvSpPr>
          <p:nvPr>
            <p:ph type="title"/>
          </p:nvPr>
        </p:nvSpPr>
        <p:spPr>
          <a:xfrm>
            <a:off x="5136" y="-392190"/>
            <a:ext cx="10058400" cy="1609344"/>
          </a:xfrm>
        </p:spPr>
        <p:txBody>
          <a:bodyPr>
            <a:normAutofit/>
          </a:bodyPr>
          <a:lstStyle/>
          <a:p>
            <a:r>
              <a:rPr lang="es-ES" sz="4000" dirty="0"/>
              <a:t>Califato de córdoba (929-1031).</a:t>
            </a:r>
          </a:p>
        </p:txBody>
      </p:sp>
      <p:sp>
        <p:nvSpPr>
          <p:cNvPr id="4" name="CuadroTexto 3">
            <a:extLst>
              <a:ext uri="{FF2B5EF4-FFF2-40B4-BE49-F238E27FC236}">
                <a16:creationId xmlns:a16="http://schemas.microsoft.com/office/drawing/2014/main" id="{4208CF30-CC1D-3088-A1E2-4390DD878D5E}"/>
              </a:ext>
            </a:extLst>
          </p:cNvPr>
          <p:cNvSpPr txBox="1"/>
          <p:nvPr/>
        </p:nvSpPr>
        <p:spPr>
          <a:xfrm>
            <a:off x="78288" y="936841"/>
            <a:ext cx="6884096" cy="5647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900" b="1" dirty="0"/>
              <a:t>Abderramán III</a:t>
            </a:r>
            <a:r>
              <a:rPr lang="es-ES" sz="1900" dirty="0"/>
              <a:t> accede en el 912:</a:t>
            </a:r>
          </a:p>
          <a:p>
            <a:endParaRPr lang="es-ES" sz="1900" dirty="0"/>
          </a:p>
          <a:p>
            <a:r>
              <a:rPr lang="es-ES" sz="1900" dirty="0"/>
              <a:t>- Situación del emirato: momento crítico.</a:t>
            </a:r>
          </a:p>
          <a:p>
            <a:endParaRPr lang="es-ES" sz="1900" dirty="0"/>
          </a:p>
          <a:p>
            <a:r>
              <a:rPr lang="es-ES" sz="1900" dirty="0"/>
              <a:t>- Mediante campañas militares afianza su poder. </a:t>
            </a:r>
          </a:p>
          <a:p>
            <a:endParaRPr lang="es-ES" sz="1900" dirty="0"/>
          </a:p>
          <a:p>
            <a:r>
              <a:rPr lang="es-ES" sz="1900" dirty="0"/>
              <a:t>- Se proclama Califa en el año 929, estableciendo un estado autocrático. </a:t>
            </a:r>
          </a:p>
          <a:p>
            <a:endParaRPr lang="es-ES" sz="1900" dirty="0"/>
          </a:p>
          <a:p>
            <a:pPr marL="285750" indent="-285750">
              <a:buFont typeface="Wingdings"/>
              <a:buChar char="q"/>
            </a:pPr>
            <a:r>
              <a:rPr lang="es-ES" sz="1900" b="1" dirty="0"/>
              <a:t>Características de su mandatos: </a:t>
            </a:r>
          </a:p>
          <a:p>
            <a:endParaRPr lang="es-ES" sz="1900" dirty="0"/>
          </a:p>
          <a:p>
            <a:pPr>
              <a:buFont typeface="Wingdings"/>
            </a:pPr>
            <a:r>
              <a:rPr lang="es-ES" sz="1900" dirty="0"/>
              <a:t>- Momento de esplendor económico, cultural y político de Al-Ándalus. Esto se produce por: </a:t>
            </a:r>
          </a:p>
          <a:p>
            <a:pPr>
              <a:buFont typeface="Wingdings"/>
            </a:pPr>
            <a:endParaRPr lang="es-ES" sz="1900" dirty="0"/>
          </a:p>
          <a:p>
            <a:pPr>
              <a:buFont typeface="Wingdings"/>
            </a:pPr>
            <a:r>
              <a:rPr lang="es-ES" sz="1900" dirty="0"/>
              <a:t>- Importante comercio marítimo con África.</a:t>
            </a:r>
          </a:p>
          <a:p>
            <a:pPr>
              <a:buFont typeface="Wingdings"/>
            </a:pPr>
            <a:endParaRPr lang="es-ES" sz="1900" dirty="0"/>
          </a:p>
          <a:p>
            <a:pPr>
              <a:buFont typeface="Wingdings"/>
            </a:pPr>
            <a:r>
              <a:rPr lang="es-ES" sz="1900" dirty="0"/>
              <a:t>- Innovaciones técnicas en agricultura y artesanía.</a:t>
            </a:r>
          </a:p>
          <a:p>
            <a:pPr>
              <a:buFont typeface="Wingdings"/>
            </a:pPr>
            <a:endParaRPr lang="es-ES" sz="1900" dirty="0"/>
          </a:p>
          <a:p>
            <a:pPr>
              <a:buFont typeface="Wingdings"/>
            </a:pPr>
            <a:r>
              <a:rPr lang="es-ES" sz="1900" dirty="0"/>
              <a:t>- Saneada política fiscal </a:t>
            </a:r>
          </a:p>
        </p:txBody>
      </p:sp>
      <p:pic>
        <p:nvPicPr>
          <p:cNvPr id="5" name="Imagen 5" descr="Imagen que contiene hombre, vistiendo, camiseta&#10;&#10;Descripción generada automáticamente">
            <a:extLst>
              <a:ext uri="{FF2B5EF4-FFF2-40B4-BE49-F238E27FC236}">
                <a16:creationId xmlns:a16="http://schemas.microsoft.com/office/drawing/2014/main" id="{42505320-177A-0172-08A1-B4F34B7177F8}"/>
              </a:ext>
            </a:extLst>
          </p:cNvPr>
          <p:cNvPicPr>
            <a:picLocks noChangeAspect="1"/>
          </p:cNvPicPr>
          <p:nvPr/>
        </p:nvPicPr>
        <p:blipFill>
          <a:blip r:embed="rId2"/>
          <a:stretch>
            <a:fillRect/>
          </a:stretch>
        </p:blipFill>
        <p:spPr>
          <a:xfrm>
            <a:off x="7336859" y="154357"/>
            <a:ext cx="2841842" cy="2937615"/>
          </a:xfrm>
          <a:prstGeom prst="rect">
            <a:avLst/>
          </a:prstGeom>
        </p:spPr>
      </p:pic>
      <p:pic>
        <p:nvPicPr>
          <p:cNvPr id="6" name="Imagen 6" descr="Imagen que contiene edificio, tabla, cuarto, ladrillo&#10;&#10;Descripción generada automáticamente">
            <a:extLst>
              <a:ext uri="{FF2B5EF4-FFF2-40B4-BE49-F238E27FC236}">
                <a16:creationId xmlns:a16="http://schemas.microsoft.com/office/drawing/2014/main" id="{D9307940-33D4-4021-523F-5A78E632EAE7}"/>
              </a:ext>
            </a:extLst>
          </p:cNvPr>
          <p:cNvPicPr>
            <a:picLocks noChangeAspect="1"/>
          </p:cNvPicPr>
          <p:nvPr/>
        </p:nvPicPr>
        <p:blipFill>
          <a:blip r:embed="rId3"/>
          <a:stretch>
            <a:fillRect/>
          </a:stretch>
        </p:blipFill>
        <p:spPr>
          <a:xfrm>
            <a:off x="6770318" y="3276600"/>
            <a:ext cx="5144021" cy="3425868"/>
          </a:xfrm>
          <a:prstGeom prst="rect">
            <a:avLst/>
          </a:prstGeom>
        </p:spPr>
      </p:pic>
    </p:spTree>
    <p:extLst>
      <p:ext uri="{BB962C8B-B14F-4D97-AF65-F5344CB8AC3E}">
        <p14:creationId xmlns:p14="http://schemas.microsoft.com/office/powerpoint/2010/main" val="190612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8BB27-442F-F612-AFD8-0BD79F0CA4A2}"/>
              </a:ext>
            </a:extLst>
          </p:cNvPr>
          <p:cNvSpPr>
            <a:spLocks noGrp="1"/>
          </p:cNvSpPr>
          <p:nvPr>
            <p:ph type="title"/>
          </p:nvPr>
        </p:nvSpPr>
        <p:spPr>
          <a:xfrm>
            <a:off x="-810" y="-364178"/>
            <a:ext cx="10058400" cy="1609344"/>
          </a:xfrm>
        </p:spPr>
        <p:txBody>
          <a:bodyPr>
            <a:normAutofit/>
          </a:bodyPr>
          <a:lstStyle/>
          <a:p>
            <a:r>
              <a:rPr lang="es-ES" sz="4000" dirty="0"/>
              <a:t>3 Nombres marcan el final del califato.</a:t>
            </a:r>
          </a:p>
        </p:txBody>
      </p:sp>
      <p:pic>
        <p:nvPicPr>
          <p:cNvPr id="4" name="Imagen 4">
            <a:extLst>
              <a:ext uri="{FF2B5EF4-FFF2-40B4-BE49-F238E27FC236}">
                <a16:creationId xmlns:a16="http://schemas.microsoft.com/office/drawing/2014/main" id="{B3C14B91-D0A3-9EF4-B6D8-313A4BADB3F8}"/>
              </a:ext>
            </a:extLst>
          </p:cNvPr>
          <p:cNvPicPr>
            <a:picLocks noChangeAspect="1"/>
          </p:cNvPicPr>
          <p:nvPr/>
        </p:nvPicPr>
        <p:blipFill>
          <a:blip r:embed="rId2"/>
          <a:stretch>
            <a:fillRect/>
          </a:stretch>
        </p:blipFill>
        <p:spPr>
          <a:xfrm>
            <a:off x="152400" y="787052"/>
            <a:ext cx="3271856" cy="3498937"/>
          </a:xfrm>
          <a:prstGeom prst="rect">
            <a:avLst/>
          </a:prstGeom>
        </p:spPr>
      </p:pic>
      <p:pic>
        <p:nvPicPr>
          <p:cNvPr id="5" name="Imagen 5" descr="Imagen que contiene persona, edificio, hombre, vistiendo&#10;&#10;Descripción generada automáticamente">
            <a:extLst>
              <a:ext uri="{FF2B5EF4-FFF2-40B4-BE49-F238E27FC236}">
                <a16:creationId xmlns:a16="http://schemas.microsoft.com/office/drawing/2014/main" id="{5811AA26-24A5-C615-310C-39AAC8EEAA3A}"/>
              </a:ext>
            </a:extLst>
          </p:cNvPr>
          <p:cNvPicPr>
            <a:picLocks noChangeAspect="1"/>
          </p:cNvPicPr>
          <p:nvPr/>
        </p:nvPicPr>
        <p:blipFill>
          <a:blip r:embed="rId3"/>
          <a:stretch>
            <a:fillRect/>
          </a:stretch>
        </p:blipFill>
        <p:spPr>
          <a:xfrm>
            <a:off x="3865284" y="784466"/>
            <a:ext cx="3361177" cy="3556302"/>
          </a:xfrm>
          <a:prstGeom prst="rect">
            <a:avLst/>
          </a:prstGeom>
        </p:spPr>
      </p:pic>
      <p:pic>
        <p:nvPicPr>
          <p:cNvPr id="6" name="Imagen 6">
            <a:extLst>
              <a:ext uri="{FF2B5EF4-FFF2-40B4-BE49-F238E27FC236}">
                <a16:creationId xmlns:a16="http://schemas.microsoft.com/office/drawing/2014/main" id="{397FFC39-A290-401E-F6B8-D4BBE68387EB}"/>
              </a:ext>
            </a:extLst>
          </p:cNvPr>
          <p:cNvPicPr>
            <a:picLocks noChangeAspect="1"/>
          </p:cNvPicPr>
          <p:nvPr/>
        </p:nvPicPr>
        <p:blipFill>
          <a:blip r:embed="rId4"/>
          <a:stretch>
            <a:fillRect/>
          </a:stretch>
        </p:blipFill>
        <p:spPr>
          <a:xfrm>
            <a:off x="8070092" y="789289"/>
            <a:ext cx="3505199" cy="3494727"/>
          </a:xfrm>
          <a:prstGeom prst="rect">
            <a:avLst/>
          </a:prstGeom>
        </p:spPr>
      </p:pic>
      <p:sp>
        <p:nvSpPr>
          <p:cNvPr id="7" name="CuadroTexto 6">
            <a:extLst>
              <a:ext uri="{FF2B5EF4-FFF2-40B4-BE49-F238E27FC236}">
                <a16:creationId xmlns:a16="http://schemas.microsoft.com/office/drawing/2014/main" id="{26028BE1-0C29-E611-498C-E5BFBB1B9020}"/>
              </a:ext>
            </a:extLst>
          </p:cNvPr>
          <p:cNvSpPr txBox="1"/>
          <p:nvPr/>
        </p:nvSpPr>
        <p:spPr>
          <a:xfrm>
            <a:off x="1041721" y="4400791"/>
            <a:ext cx="30865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Al-Hakan II</a:t>
            </a:r>
          </a:p>
        </p:txBody>
      </p:sp>
      <p:sp>
        <p:nvSpPr>
          <p:cNvPr id="8" name="CuadroTexto 7">
            <a:extLst>
              <a:ext uri="{FF2B5EF4-FFF2-40B4-BE49-F238E27FC236}">
                <a16:creationId xmlns:a16="http://schemas.microsoft.com/office/drawing/2014/main" id="{A0E82695-AAD5-1FD2-1510-8D1490B0EFC9}"/>
              </a:ext>
            </a:extLst>
          </p:cNvPr>
          <p:cNvSpPr txBox="1"/>
          <p:nvPr/>
        </p:nvSpPr>
        <p:spPr>
          <a:xfrm>
            <a:off x="4772145" y="4403201"/>
            <a:ext cx="33880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t>Hisham</a:t>
            </a:r>
            <a:r>
              <a:rPr lang="es-ES" dirty="0"/>
              <a:t> II</a:t>
            </a:r>
          </a:p>
        </p:txBody>
      </p:sp>
      <p:sp>
        <p:nvSpPr>
          <p:cNvPr id="9" name="CuadroTexto 8">
            <a:extLst>
              <a:ext uri="{FF2B5EF4-FFF2-40B4-BE49-F238E27FC236}">
                <a16:creationId xmlns:a16="http://schemas.microsoft.com/office/drawing/2014/main" id="{3084A647-0C9D-E44E-2AF1-1653B05E1B15}"/>
              </a:ext>
            </a:extLst>
          </p:cNvPr>
          <p:cNvSpPr txBox="1"/>
          <p:nvPr/>
        </p:nvSpPr>
        <p:spPr>
          <a:xfrm>
            <a:off x="9040309" y="4403202"/>
            <a:ext cx="2857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dirty="0"/>
              <a:t>Almanzor.</a:t>
            </a:r>
          </a:p>
        </p:txBody>
      </p:sp>
      <p:sp>
        <p:nvSpPr>
          <p:cNvPr id="10" name="CuadroTexto 9">
            <a:extLst>
              <a:ext uri="{FF2B5EF4-FFF2-40B4-BE49-F238E27FC236}">
                <a16:creationId xmlns:a16="http://schemas.microsoft.com/office/drawing/2014/main" id="{0123D8D6-5DCF-3710-4A0C-85C209CC7609}"/>
              </a:ext>
            </a:extLst>
          </p:cNvPr>
          <p:cNvSpPr txBox="1"/>
          <p:nvPr/>
        </p:nvSpPr>
        <p:spPr>
          <a:xfrm>
            <a:off x="156740" y="4851721"/>
            <a:ext cx="1134801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 Con este último el reino se estabilizó por un tiempo. Llevó a cabo numerosas campañas militares.</a:t>
            </a:r>
          </a:p>
          <a:p>
            <a:endParaRPr lang="es-ES" dirty="0"/>
          </a:p>
          <a:p>
            <a:r>
              <a:rPr lang="es-ES" dirty="0"/>
              <a:t>- Tras su muerte, sus sucesores no pudieron frenar los conflictos internos, que acabaron por disgregar el califato. </a:t>
            </a:r>
          </a:p>
          <a:p>
            <a:endParaRPr lang="es-ES" dirty="0"/>
          </a:p>
          <a:p>
            <a:r>
              <a:rPr lang="es-ES" dirty="0"/>
              <a:t>- En el año 1031, se disuelve de manera completa, dando paso a una gran decadencia que será aprovechada por los núcleos cristianos norteños.</a:t>
            </a:r>
          </a:p>
        </p:txBody>
      </p:sp>
    </p:spTree>
    <p:extLst>
      <p:ext uri="{BB962C8B-B14F-4D97-AF65-F5344CB8AC3E}">
        <p14:creationId xmlns:p14="http://schemas.microsoft.com/office/powerpoint/2010/main" val="1701866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1</Words>
  <Application>Microsoft Office PowerPoint</Application>
  <PresentationFormat>Panorámica</PresentationFormat>
  <Paragraphs>1</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Letras en madera</vt:lpstr>
      <vt:lpstr>BLOQUE 2: LA EDAD MEDIA: TRES CULTURAS Y UN MAPA POLÍTICO EN CONSTANTE CAMBIO.</vt:lpstr>
      <vt:lpstr>Introducción del tema: </vt:lpstr>
      <vt:lpstr>1. Al ándalus: la españa islámica.</vt:lpstr>
      <vt:lpstr>Rápida expansión musulmana:</vt:lpstr>
      <vt:lpstr>Evolución política: la conquista, el emirato y el califato de córdoba.</vt:lpstr>
      <vt:lpstr>EMIRATO DEPENDIENTE DE DAMASCO (711-756).</vt:lpstr>
      <vt:lpstr>Emirato independiente (756-929)</vt:lpstr>
      <vt:lpstr>Califato de córdoba (929-1031).</vt:lpstr>
      <vt:lpstr>3 Nombres marcan el final del califato.</vt:lpstr>
      <vt:lpstr>Crisis del siglo xi: reinos de taifas e imperios africanos.</vt:lpstr>
      <vt:lpstr>Almorávides. </vt:lpstr>
      <vt:lpstr>La unificación almohade (1171-1212).</vt:lpstr>
      <vt:lpstr>El reino nazarí de granada (1245-1492)</vt:lpstr>
      <vt:lpstr>Organización política y social: el legado cultural.</vt:lpstr>
      <vt:lpstr>Presentación de PowerPoint</vt:lpstr>
      <vt:lpstr>LA sociedad andalusí.</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900</cp:revision>
  <dcterms:created xsi:type="dcterms:W3CDTF">2022-10-10T15:46:02Z</dcterms:created>
  <dcterms:modified xsi:type="dcterms:W3CDTF">2022-10-10T18:28:57Z</dcterms:modified>
</cp:coreProperties>
</file>