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1"/>
  </p:notesMasterIdLst>
  <p:handoutMasterIdLst>
    <p:handoutMasterId r:id="rId5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2" r:id="rId16"/>
    <p:sldId id="273" r:id="rId17"/>
    <p:sldId id="270"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4" r:id="rId48"/>
    <p:sldId id="305" r:id="rId49"/>
    <p:sldId id="303" r:id="rId50"/>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1C5C0-BE5B-4096-8483-A45BDD7BA035}" v="104" dt="2022-10-03T14:39:03.573"/>
    <p1510:client id="{452209DB-04F6-4298-A825-7C327D742FE1}" v="442" dt="2022-10-03T15:22:46.081"/>
    <p1510:client id="{474C0F1A-9C83-4BC8-829B-9B19FDDFD0A1}" v="1606" dt="2022-10-04T10:37:09.865"/>
    <p1510:client id="{5B7B9276-0582-4D44-9656-0399CD671FA7}" v="74" dt="2022-10-03T17:29:45.730"/>
    <p1510:client id="{6F1E7FFB-ED05-4FBF-8F4B-CBB8568B505F}" v="1425" dt="2022-10-05T18:14:16.786"/>
    <p1510:client id="{8B33D652-1BCF-4F00-95F1-6EFB5CB956EC}" v="1498" dt="2022-10-05T18:47:23.682"/>
    <p1510:client id="{8CCFCFD4-CB77-4C43-A775-DAA572B0F462}" v="5219" dt="2022-10-04T09:57:49.030"/>
    <p1510:client id="{B3A52BE1-7D83-4EF6-AE62-F658252F3EFD}" v="4447" dt="2022-10-03T17:24:51.755"/>
    <p1510:client id="{CCDB816B-B969-42E9-85D9-4ED682E5522F}" v="27" dt="2022-10-06T17:03:22.003"/>
    <p1510:client id="{E1B033DC-9DBA-41CD-A19B-503C9861B082}" v="9824" dt="2022-10-06T08:18:45.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93" d="100"/>
          <a:sy n="93" d="100"/>
        </p:scale>
        <p:origin x="1104" y="78"/>
      </p:cViewPr>
      <p:guideLst/>
    </p:cSldViewPr>
  </p:slideViewPr>
  <p:notesTextViewPr>
    <p:cViewPr>
      <p:scale>
        <a:sx n="1" d="1"/>
        <a:sy n="1" d="1"/>
      </p:scale>
      <p:origin x="0" y="0"/>
    </p:cViewPr>
  </p:notesTextViewPr>
  <p:notesViewPr>
    <p:cSldViewPr snapToGrid="0">
      <p:cViewPr varScale="1">
        <p:scale>
          <a:sx n="71" d="100"/>
          <a:sy n="71" d="100"/>
        </p:scale>
        <p:origin x="418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murcia" userId="da081c76327fd27b" providerId="Windows Live" clId="Web-{B3A52BE1-7D83-4EF6-AE62-F658252F3EFD}"/>
    <pc:docChg chg="addSld modSld">
      <pc:chgData name="miguel murcia" userId="da081c76327fd27b" providerId="Windows Live" clId="Web-{B3A52BE1-7D83-4EF6-AE62-F658252F3EFD}" dt="2022-10-03T17:24:50.396" v="2348" actId="20577"/>
      <pc:docMkLst>
        <pc:docMk/>
      </pc:docMkLst>
      <pc:sldChg chg="addSp delSp modSp">
        <pc:chgData name="miguel murcia" userId="da081c76327fd27b" providerId="Windows Live" clId="Web-{B3A52BE1-7D83-4EF6-AE62-F658252F3EFD}" dt="2022-10-03T15:28:19.771" v="105" actId="1076"/>
        <pc:sldMkLst>
          <pc:docMk/>
          <pc:sldMk cId="2316496495" sldId="259"/>
        </pc:sldMkLst>
        <pc:spChg chg="del">
          <ac:chgData name="miguel murcia" userId="da081c76327fd27b" providerId="Windows Live" clId="Web-{B3A52BE1-7D83-4EF6-AE62-F658252F3EFD}" dt="2022-10-03T15:23:44.136" v="0"/>
          <ac:spMkLst>
            <pc:docMk/>
            <pc:sldMk cId="2316496495" sldId="259"/>
            <ac:spMk id="3" creationId="{4E0330ED-EB90-F169-3FAB-0D40ADA223AF}"/>
          </ac:spMkLst>
        </pc:spChg>
        <pc:spChg chg="mod">
          <ac:chgData name="miguel murcia" userId="da081c76327fd27b" providerId="Windows Live" clId="Web-{B3A52BE1-7D83-4EF6-AE62-F658252F3EFD}" dt="2022-10-03T15:28:03.286" v="103" actId="1076"/>
          <ac:spMkLst>
            <pc:docMk/>
            <pc:sldMk cId="2316496495" sldId="259"/>
            <ac:spMk id="6" creationId="{01C436B3-8E66-FF41-4930-F5E605394827}"/>
          </ac:spMkLst>
        </pc:spChg>
        <pc:spChg chg="mod">
          <ac:chgData name="miguel murcia" userId="da081c76327fd27b" providerId="Windows Live" clId="Web-{B3A52BE1-7D83-4EF6-AE62-F658252F3EFD}" dt="2022-10-03T15:28:19.771" v="105" actId="1076"/>
          <ac:spMkLst>
            <pc:docMk/>
            <pc:sldMk cId="2316496495" sldId="259"/>
            <ac:spMk id="7" creationId="{5E03047C-EECA-C216-A304-D14E8341B3A3}"/>
          </ac:spMkLst>
        </pc:spChg>
        <pc:spChg chg="add del mod">
          <ac:chgData name="miguel murcia" userId="da081c76327fd27b" providerId="Windows Live" clId="Web-{B3A52BE1-7D83-4EF6-AE62-F658252F3EFD}" dt="2022-10-03T15:24:32.029" v="2"/>
          <ac:spMkLst>
            <pc:docMk/>
            <pc:sldMk cId="2316496495" sldId="259"/>
            <ac:spMk id="9" creationId="{81E809C2-E5A0-7209-851C-950874222E5B}"/>
          </ac:spMkLst>
        </pc:spChg>
        <pc:spChg chg="add mod">
          <ac:chgData name="miguel murcia" userId="da081c76327fd27b" providerId="Windows Live" clId="Web-{B3A52BE1-7D83-4EF6-AE62-F658252F3EFD}" dt="2022-10-03T15:28:09.443" v="104" actId="1076"/>
          <ac:spMkLst>
            <pc:docMk/>
            <pc:sldMk cId="2316496495" sldId="259"/>
            <ac:spMk id="11" creationId="{DEA48430-143B-18DF-8E10-951535C23CD1}"/>
          </ac:spMkLst>
        </pc:spChg>
        <pc:picChg chg="add del mod ord modCrop">
          <ac:chgData name="miguel murcia" userId="da081c76327fd27b" providerId="Windows Live" clId="Web-{B3A52BE1-7D83-4EF6-AE62-F658252F3EFD}" dt="2022-10-03T15:23:47.012" v="1"/>
          <ac:picMkLst>
            <pc:docMk/>
            <pc:sldMk cId="2316496495" sldId="259"/>
            <ac:picMk id="4" creationId="{2E35BBF6-52D5-6900-338E-3E0A0DB33E5D}"/>
          </ac:picMkLst>
        </pc:picChg>
        <pc:picChg chg="add mod ord modCrop">
          <ac:chgData name="miguel murcia" userId="da081c76327fd27b" providerId="Windows Live" clId="Web-{B3A52BE1-7D83-4EF6-AE62-F658252F3EFD}" dt="2022-10-03T15:24:54.686" v="6" actId="14100"/>
          <ac:picMkLst>
            <pc:docMk/>
            <pc:sldMk cId="2316496495" sldId="259"/>
            <ac:picMk id="10" creationId="{01CE809A-1995-10D0-3074-733E91BE7C75}"/>
          </ac:picMkLst>
        </pc:picChg>
      </pc:sldChg>
      <pc:sldChg chg="addSp modSp new">
        <pc:chgData name="miguel murcia" userId="da081c76327fd27b" providerId="Windows Live" clId="Web-{B3A52BE1-7D83-4EF6-AE62-F658252F3EFD}" dt="2022-10-03T15:47:53.251" v="421" actId="14100"/>
        <pc:sldMkLst>
          <pc:docMk/>
          <pc:sldMk cId="4267389388" sldId="260"/>
        </pc:sldMkLst>
        <pc:spChg chg="add mod">
          <ac:chgData name="miguel murcia" userId="da081c76327fd27b" providerId="Windows Live" clId="Web-{B3A52BE1-7D83-4EF6-AE62-F658252F3EFD}" dt="2022-10-03T15:30:36.557" v="164" actId="20577"/>
          <ac:spMkLst>
            <pc:docMk/>
            <pc:sldMk cId="4267389388" sldId="260"/>
            <ac:spMk id="2" creationId="{05DD8C13-A711-C97F-5951-36845D929683}"/>
          </ac:spMkLst>
        </pc:spChg>
        <pc:spChg chg="add mod">
          <ac:chgData name="miguel murcia" userId="da081c76327fd27b" providerId="Windows Live" clId="Web-{B3A52BE1-7D83-4EF6-AE62-F658252F3EFD}" dt="2022-10-03T15:30:28.307" v="163" actId="20577"/>
          <ac:spMkLst>
            <pc:docMk/>
            <pc:sldMk cId="4267389388" sldId="260"/>
            <ac:spMk id="3" creationId="{080EA7F6-EAC8-62E0-3080-5D47CB434319}"/>
          </ac:spMkLst>
        </pc:spChg>
        <pc:spChg chg="add mod">
          <ac:chgData name="miguel murcia" userId="da081c76327fd27b" providerId="Windows Live" clId="Web-{B3A52BE1-7D83-4EF6-AE62-F658252F3EFD}" dt="2022-10-03T15:36:23.836" v="298" actId="1076"/>
          <ac:spMkLst>
            <pc:docMk/>
            <pc:sldMk cId="4267389388" sldId="260"/>
            <ac:spMk id="4" creationId="{330E30A8-0802-55E8-44A3-0E68A632DDA0}"/>
          </ac:spMkLst>
        </pc:spChg>
        <pc:spChg chg="add mod">
          <ac:chgData name="miguel murcia" userId="da081c76327fd27b" providerId="Windows Live" clId="Web-{B3A52BE1-7D83-4EF6-AE62-F658252F3EFD}" dt="2022-10-03T15:37:26.463" v="318" actId="1076"/>
          <ac:spMkLst>
            <pc:docMk/>
            <pc:sldMk cId="4267389388" sldId="260"/>
            <ac:spMk id="5" creationId="{E8A3F00A-34FA-7C4F-70D9-0A9C99834FFC}"/>
          </ac:spMkLst>
        </pc:spChg>
        <pc:spChg chg="add mod">
          <ac:chgData name="miguel murcia" userId="da081c76327fd27b" providerId="Windows Live" clId="Web-{B3A52BE1-7D83-4EF6-AE62-F658252F3EFD}" dt="2022-10-03T15:38:41.106" v="339" actId="1076"/>
          <ac:spMkLst>
            <pc:docMk/>
            <pc:sldMk cId="4267389388" sldId="260"/>
            <ac:spMk id="6" creationId="{D96A0BEB-7CC2-867B-70E9-18CFD93E3729}"/>
          </ac:spMkLst>
        </pc:spChg>
        <pc:spChg chg="add mod">
          <ac:chgData name="miguel murcia" userId="da081c76327fd27b" providerId="Windows Live" clId="Web-{B3A52BE1-7D83-4EF6-AE62-F658252F3EFD}" dt="2022-10-03T15:40:46.126" v="387" actId="20577"/>
          <ac:spMkLst>
            <pc:docMk/>
            <pc:sldMk cId="4267389388" sldId="260"/>
            <ac:spMk id="7" creationId="{BDE76355-6192-FFBF-240A-ABA6EF3F3A4D}"/>
          </ac:spMkLst>
        </pc:spChg>
        <pc:spChg chg="add mod">
          <ac:chgData name="miguel murcia" userId="da081c76327fd27b" providerId="Windows Live" clId="Web-{B3A52BE1-7D83-4EF6-AE62-F658252F3EFD}" dt="2022-10-03T15:42:58.022" v="407" actId="20577"/>
          <ac:spMkLst>
            <pc:docMk/>
            <pc:sldMk cId="4267389388" sldId="260"/>
            <ac:spMk id="8" creationId="{4B28DFFA-0D90-F291-DF47-55D239B331F7}"/>
          </ac:spMkLst>
        </pc:spChg>
        <pc:picChg chg="add mod">
          <ac:chgData name="miguel murcia" userId="da081c76327fd27b" providerId="Windows Live" clId="Web-{B3A52BE1-7D83-4EF6-AE62-F658252F3EFD}" dt="2022-10-03T15:46:19.060" v="415" actId="1076"/>
          <ac:picMkLst>
            <pc:docMk/>
            <pc:sldMk cId="4267389388" sldId="260"/>
            <ac:picMk id="9" creationId="{47B4A92E-215D-0029-06BE-BB8E0FC5612F}"/>
          </ac:picMkLst>
        </pc:picChg>
        <pc:picChg chg="add mod">
          <ac:chgData name="miguel murcia" userId="da081c76327fd27b" providerId="Windows Live" clId="Web-{B3A52BE1-7D83-4EF6-AE62-F658252F3EFD}" dt="2022-10-03T15:46:27.623" v="418" actId="14100"/>
          <ac:picMkLst>
            <pc:docMk/>
            <pc:sldMk cId="4267389388" sldId="260"/>
            <ac:picMk id="10" creationId="{E7ECDC60-1C2C-98EB-75FD-94D99B8E5F1F}"/>
          </ac:picMkLst>
        </pc:picChg>
        <pc:picChg chg="add mod">
          <ac:chgData name="miguel murcia" userId="da081c76327fd27b" providerId="Windows Live" clId="Web-{B3A52BE1-7D83-4EF6-AE62-F658252F3EFD}" dt="2022-10-03T15:47:53.251" v="421" actId="14100"/>
          <ac:picMkLst>
            <pc:docMk/>
            <pc:sldMk cId="4267389388" sldId="260"/>
            <ac:picMk id="11" creationId="{FCDEE288-33D9-5112-C4EB-40E749F272DD}"/>
          </ac:picMkLst>
        </pc:picChg>
      </pc:sldChg>
      <pc:sldChg chg="addSp delSp modSp new">
        <pc:chgData name="miguel murcia" userId="da081c76327fd27b" providerId="Windows Live" clId="Web-{B3A52BE1-7D83-4EF6-AE62-F658252F3EFD}" dt="2022-10-03T15:59:30.510" v="612" actId="1076"/>
        <pc:sldMkLst>
          <pc:docMk/>
          <pc:sldMk cId="3422570498" sldId="261"/>
        </pc:sldMkLst>
        <pc:spChg chg="add mod">
          <ac:chgData name="miguel murcia" userId="da081c76327fd27b" providerId="Windows Live" clId="Web-{B3A52BE1-7D83-4EF6-AE62-F658252F3EFD}" dt="2022-10-03T15:54:27.468" v="518" actId="1076"/>
          <ac:spMkLst>
            <pc:docMk/>
            <pc:sldMk cId="3422570498" sldId="261"/>
            <ac:spMk id="2" creationId="{0CCEA6BB-5E0E-4AC7-E6CD-63856D18BDA7}"/>
          </ac:spMkLst>
        </pc:spChg>
        <pc:spChg chg="add mod">
          <ac:chgData name="miguel murcia" userId="da081c76327fd27b" providerId="Windows Live" clId="Web-{B3A52BE1-7D83-4EF6-AE62-F658252F3EFD}" dt="2022-10-03T15:54:34.875" v="519" actId="1076"/>
          <ac:spMkLst>
            <pc:docMk/>
            <pc:sldMk cId="3422570498" sldId="261"/>
            <ac:spMk id="3" creationId="{E801E36F-3BA3-E8DB-4CF1-95287DD8E3AD}"/>
          </ac:spMkLst>
        </pc:spChg>
        <pc:spChg chg="add mod">
          <ac:chgData name="miguel murcia" userId="da081c76327fd27b" providerId="Windows Live" clId="Web-{B3A52BE1-7D83-4EF6-AE62-F658252F3EFD}" dt="2022-10-03T15:58:31.008" v="582" actId="20577"/>
          <ac:spMkLst>
            <pc:docMk/>
            <pc:sldMk cId="3422570498" sldId="261"/>
            <ac:spMk id="8" creationId="{7B95B075-A185-DAFB-7123-9D73679B3E93}"/>
          </ac:spMkLst>
        </pc:spChg>
        <pc:spChg chg="add mod">
          <ac:chgData name="miguel murcia" userId="da081c76327fd27b" providerId="Windows Live" clId="Web-{B3A52BE1-7D83-4EF6-AE62-F658252F3EFD}" dt="2022-10-03T15:58:53.712" v="597" actId="20577"/>
          <ac:spMkLst>
            <pc:docMk/>
            <pc:sldMk cId="3422570498" sldId="261"/>
            <ac:spMk id="9" creationId="{5F816B57-CEFD-7830-60FB-33F2C7908F39}"/>
          </ac:spMkLst>
        </pc:spChg>
        <pc:spChg chg="add mod">
          <ac:chgData name="miguel murcia" userId="da081c76327fd27b" providerId="Windows Live" clId="Web-{B3A52BE1-7D83-4EF6-AE62-F658252F3EFD}" dt="2022-10-03T15:59:30.510" v="612" actId="1076"/>
          <ac:spMkLst>
            <pc:docMk/>
            <pc:sldMk cId="3422570498" sldId="261"/>
            <ac:spMk id="10" creationId="{36563B65-392A-4FC7-71D6-548E5683317E}"/>
          </ac:spMkLst>
        </pc:spChg>
        <pc:picChg chg="add mod">
          <ac:chgData name="miguel murcia" userId="da081c76327fd27b" providerId="Windows Live" clId="Web-{B3A52BE1-7D83-4EF6-AE62-F658252F3EFD}" dt="2022-10-03T15:57:07.427" v="537" actId="14100"/>
          <ac:picMkLst>
            <pc:docMk/>
            <pc:sldMk cId="3422570498" sldId="261"/>
            <ac:picMk id="4" creationId="{B41B3E54-D1C3-3912-48EE-A79AF25DAE6C}"/>
          </ac:picMkLst>
        </pc:picChg>
        <pc:picChg chg="add mod">
          <ac:chgData name="miguel murcia" userId="da081c76327fd27b" providerId="Windows Live" clId="Web-{B3A52BE1-7D83-4EF6-AE62-F658252F3EFD}" dt="2022-10-03T15:57:11.443" v="538" actId="14100"/>
          <ac:picMkLst>
            <pc:docMk/>
            <pc:sldMk cId="3422570498" sldId="261"/>
            <ac:picMk id="5" creationId="{061CC127-CA1E-3EF3-A4B5-AC97F4105EAC}"/>
          </ac:picMkLst>
        </pc:picChg>
        <pc:picChg chg="add del mod">
          <ac:chgData name="miguel murcia" userId="da081c76327fd27b" providerId="Windows Live" clId="Web-{B3A52BE1-7D83-4EF6-AE62-F658252F3EFD}" dt="2022-10-03T15:56:26.300" v="531"/>
          <ac:picMkLst>
            <pc:docMk/>
            <pc:sldMk cId="3422570498" sldId="261"/>
            <ac:picMk id="6" creationId="{D46978C4-52C9-FA27-DA23-2FC5AAAF3A4D}"/>
          </ac:picMkLst>
        </pc:picChg>
        <pc:picChg chg="add mod">
          <ac:chgData name="miguel murcia" userId="da081c76327fd27b" providerId="Windows Live" clId="Web-{B3A52BE1-7D83-4EF6-AE62-F658252F3EFD}" dt="2022-10-03T15:56:47.848" v="536" actId="1076"/>
          <ac:picMkLst>
            <pc:docMk/>
            <pc:sldMk cId="3422570498" sldId="261"/>
            <ac:picMk id="7" creationId="{64D2BAA8-732E-51DB-99B6-D7F941A0730D}"/>
          </ac:picMkLst>
        </pc:picChg>
      </pc:sldChg>
      <pc:sldChg chg="addSp delSp modSp new">
        <pc:chgData name="miguel murcia" userId="da081c76327fd27b" providerId="Windows Live" clId="Web-{B3A52BE1-7D83-4EF6-AE62-F658252F3EFD}" dt="2022-10-03T16:16:39.312" v="815" actId="14100"/>
        <pc:sldMkLst>
          <pc:docMk/>
          <pc:sldMk cId="1138169743" sldId="262"/>
        </pc:sldMkLst>
        <pc:spChg chg="add mod">
          <ac:chgData name="miguel murcia" userId="da081c76327fd27b" providerId="Windows Live" clId="Web-{B3A52BE1-7D83-4EF6-AE62-F658252F3EFD}" dt="2022-10-03T16:05:02.084" v="657" actId="1076"/>
          <ac:spMkLst>
            <pc:docMk/>
            <pc:sldMk cId="1138169743" sldId="262"/>
            <ac:spMk id="2" creationId="{BC9A2650-5745-B15F-7722-C755279848CE}"/>
          </ac:spMkLst>
        </pc:spChg>
        <pc:spChg chg="add mod">
          <ac:chgData name="miguel murcia" userId="da081c76327fd27b" providerId="Windows Live" clId="Web-{B3A52BE1-7D83-4EF6-AE62-F658252F3EFD}" dt="2022-10-03T16:05:24.570" v="660" actId="1076"/>
          <ac:spMkLst>
            <pc:docMk/>
            <pc:sldMk cId="1138169743" sldId="262"/>
            <ac:spMk id="5" creationId="{6217DE2A-8953-34A8-AE6B-68ACEE65B5F8}"/>
          </ac:spMkLst>
        </pc:spChg>
        <pc:spChg chg="add mod">
          <ac:chgData name="miguel murcia" userId="da081c76327fd27b" providerId="Windows Live" clId="Web-{B3A52BE1-7D83-4EF6-AE62-F658252F3EFD}" dt="2022-10-03T16:08:24.967" v="675" actId="1076"/>
          <ac:spMkLst>
            <pc:docMk/>
            <pc:sldMk cId="1138169743" sldId="262"/>
            <ac:spMk id="7" creationId="{12512987-4058-AB59-B53B-6CF25955E9FE}"/>
          </ac:spMkLst>
        </pc:spChg>
        <pc:spChg chg="add mod">
          <ac:chgData name="miguel murcia" userId="da081c76327fd27b" providerId="Windows Live" clId="Web-{B3A52BE1-7D83-4EF6-AE62-F658252F3EFD}" dt="2022-10-03T16:13:50.009" v="803" actId="1076"/>
          <ac:spMkLst>
            <pc:docMk/>
            <pc:sldMk cId="1138169743" sldId="262"/>
            <ac:spMk id="8" creationId="{035EC76D-30BF-9332-802E-67F7DFDBBB96}"/>
          </ac:spMkLst>
        </pc:spChg>
        <pc:spChg chg="add mod">
          <ac:chgData name="miguel murcia" userId="da081c76327fd27b" providerId="Windows Live" clId="Web-{B3A52BE1-7D83-4EF6-AE62-F658252F3EFD}" dt="2022-10-03T16:12:39.835" v="799" actId="20577"/>
          <ac:spMkLst>
            <pc:docMk/>
            <pc:sldMk cId="1138169743" sldId="262"/>
            <ac:spMk id="9" creationId="{982D37F7-C686-5BE0-D595-C5E5E130AAA5}"/>
          </ac:spMkLst>
        </pc:spChg>
        <pc:picChg chg="add del mod">
          <ac:chgData name="miguel murcia" userId="da081c76327fd27b" providerId="Windows Live" clId="Web-{B3A52BE1-7D83-4EF6-AE62-F658252F3EFD}" dt="2022-10-03T16:03:18.112" v="652"/>
          <ac:picMkLst>
            <pc:docMk/>
            <pc:sldMk cId="1138169743" sldId="262"/>
            <ac:picMk id="3" creationId="{1AA59ACE-FC44-801B-934F-6EEE8A289CC2}"/>
          </ac:picMkLst>
        </pc:picChg>
        <pc:picChg chg="add mod">
          <ac:chgData name="miguel murcia" userId="da081c76327fd27b" providerId="Windows Live" clId="Web-{B3A52BE1-7D83-4EF6-AE62-F658252F3EFD}" dt="2022-10-03T16:05:07.413" v="658" actId="14100"/>
          <ac:picMkLst>
            <pc:docMk/>
            <pc:sldMk cId="1138169743" sldId="262"/>
            <ac:picMk id="4" creationId="{586C7230-B1F7-C5A0-3D62-FB9100279CC6}"/>
          </ac:picMkLst>
        </pc:picChg>
        <pc:picChg chg="add mod">
          <ac:chgData name="miguel murcia" userId="da081c76327fd27b" providerId="Windows Live" clId="Web-{B3A52BE1-7D83-4EF6-AE62-F658252F3EFD}" dt="2022-10-03T16:13:54.025" v="804" actId="1076"/>
          <ac:picMkLst>
            <pc:docMk/>
            <pc:sldMk cId="1138169743" sldId="262"/>
            <ac:picMk id="6" creationId="{A0E9539F-1125-E56B-9FB5-5F58EF8D6220}"/>
          </ac:picMkLst>
        </pc:picChg>
        <pc:picChg chg="add mod">
          <ac:chgData name="miguel murcia" userId="da081c76327fd27b" providerId="Windows Live" clId="Web-{B3A52BE1-7D83-4EF6-AE62-F658252F3EFD}" dt="2022-10-03T16:14:06.916" v="808" actId="14100"/>
          <ac:picMkLst>
            <pc:docMk/>
            <pc:sldMk cId="1138169743" sldId="262"/>
            <ac:picMk id="10" creationId="{5E3F4CCF-E7BD-05EF-87EF-3335653B422C}"/>
          </ac:picMkLst>
        </pc:picChg>
        <pc:picChg chg="add mod">
          <ac:chgData name="miguel murcia" userId="da081c76327fd27b" providerId="Windows Live" clId="Web-{B3A52BE1-7D83-4EF6-AE62-F658252F3EFD}" dt="2022-10-03T16:16:39.312" v="815" actId="14100"/>
          <ac:picMkLst>
            <pc:docMk/>
            <pc:sldMk cId="1138169743" sldId="262"/>
            <ac:picMk id="11" creationId="{197BAC11-77EC-C6CF-94FF-D7BDF0B1964C}"/>
          </ac:picMkLst>
        </pc:picChg>
      </pc:sldChg>
      <pc:sldChg chg="addSp modSp new">
        <pc:chgData name="miguel murcia" userId="da081c76327fd27b" providerId="Windows Live" clId="Web-{B3A52BE1-7D83-4EF6-AE62-F658252F3EFD}" dt="2022-10-03T16:35:20.868" v="1202" actId="1076"/>
        <pc:sldMkLst>
          <pc:docMk/>
          <pc:sldMk cId="4009982355" sldId="263"/>
        </pc:sldMkLst>
        <pc:spChg chg="add mod">
          <ac:chgData name="miguel murcia" userId="da081c76327fd27b" providerId="Windows Live" clId="Web-{B3A52BE1-7D83-4EF6-AE62-F658252F3EFD}" dt="2022-10-03T16:18:24.707" v="854" actId="20577"/>
          <ac:spMkLst>
            <pc:docMk/>
            <pc:sldMk cId="4009982355" sldId="263"/>
            <ac:spMk id="2" creationId="{2CB0CE00-BA5F-B521-8719-CEA7051AD25A}"/>
          </ac:spMkLst>
        </pc:spChg>
        <pc:spChg chg="add mod">
          <ac:chgData name="miguel murcia" userId="da081c76327fd27b" providerId="Windows Live" clId="Web-{B3A52BE1-7D83-4EF6-AE62-F658252F3EFD}" dt="2022-10-03T16:21:04.650" v="869" actId="1076"/>
          <ac:spMkLst>
            <pc:docMk/>
            <pc:sldMk cId="4009982355" sldId="263"/>
            <ac:spMk id="4" creationId="{D7602F1C-3B14-2B46-462A-E1944598F992}"/>
          </ac:spMkLst>
        </pc:spChg>
        <pc:spChg chg="add mod">
          <ac:chgData name="miguel murcia" userId="da081c76327fd27b" providerId="Windows Live" clId="Web-{B3A52BE1-7D83-4EF6-AE62-F658252F3EFD}" dt="2022-10-03T16:29:52.606" v="1063" actId="20577"/>
          <ac:spMkLst>
            <pc:docMk/>
            <pc:sldMk cId="4009982355" sldId="263"/>
            <ac:spMk id="5" creationId="{8B7DCD37-528B-5A8E-05E7-89E708792BD1}"/>
          </ac:spMkLst>
        </pc:spChg>
        <pc:spChg chg="add mod">
          <ac:chgData name="miguel murcia" userId="da081c76327fd27b" providerId="Windows Live" clId="Web-{B3A52BE1-7D83-4EF6-AE62-F658252F3EFD}" dt="2022-10-03T16:29:47.653" v="1062" actId="20577"/>
          <ac:spMkLst>
            <pc:docMk/>
            <pc:sldMk cId="4009982355" sldId="263"/>
            <ac:spMk id="7" creationId="{063688D5-BBE7-A18B-2E12-2E6D61483D29}"/>
          </ac:spMkLst>
        </pc:spChg>
        <pc:spChg chg="add mod">
          <ac:chgData name="miguel murcia" userId="da081c76327fd27b" providerId="Windows Live" clId="Web-{B3A52BE1-7D83-4EF6-AE62-F658252F3EFD}" dt="2022-10-03T16:34:24.897" v="1181" actId="1076"/>
          <ac:spMkLst>
            <pc:docMk/>
            <pc:sldMk cId="4009982355" sldId="263"/>
            <ac:spMk id="9" creationId="{FF537668-37E7-F128-1E45-D353ADDB6495}"/>
          </ac:spMkLst>
        </pc:spChg>
        <pc:spChg chg="add mod">
          <ac:chgData name="miguel murcia" userId="da081c76327fd27b" providerId="Windows Live" clId="Web-{B3A52BE1-7D83-4EF6-AE62-F658252F3EFD}" dt="2022-10-03T16:35:20.868" v="1202" actId="1076"/>
          <ac:spMkLst>
            <pc:docMk/>
            <pc:sldMk cId="4009982355" sldId="263"/>
            <ac:spMk id="10" creationId="{59FA4A45-E88F-5A82-BAFC-34024B4A3459}"/>
          </ac:spMkLst>
        </pc:spChg>
        <pc:picChg chg="add mod">
          <ac:chgData name="miguel murcia" userId="da081c76327fd27b" providerId="Windows Live" clId="Web-{B3A52BE1-7D83-4EF6-AE62-F658252F3EFD}" dt="2022-10-03T16:20:48.962" v="857" actId="14100"/>
          <ac:picMkLst>
            <pc:docMk/>
            <pc:sldMk cId="4009982355" sldId="263"/>
            <ac:picMk id="3" creationId="{3D9A3864-DEED-8DC8-A9B5-CB1F9AAA2467}"/>
          </ac:picMkLst>
        </pc:picChg>
        <pc:picChg chg="add mod">
          <ac:chgData name="miguel murcia" userId="da081c76327fd27b" providerId="Windows Live" clId="Web-{B3A52BE1-7D83-4EF6-AE62-F658252F3EFD}" dt="2022-10-03T16:27:27.461" v="1022" actId="14100"/>
          <ac:picMkLst>
            <pc:docMk/>
            <pc:sldMk cId="4009982355" sldId="263"/>
            <ac:picMk id="6" creationId="{E8E90A1A-AD85-0C5C-E986-AA7A85AF4FCA}"/>
          </ac:picMkLst>
        </pc:picChg>
        <pc:picChg chg="add mod">
          <ac:chgData name="miguel murcia" userId="da081c76327fd27b" providerId="Windows Live" clId="Web-{B3A52BE1-7D83-4EF6-AE62-F658252F3EFD}" dt="2022-10-03T16:29:41.856" v="1061" actId="1076"/>
          <ac:picMkLst>
            <pc:docMk/>
            <pc:sldMk cId="4009982355" sldId="263"/>
            <ac:picMk id="8" creationId="{9123ACC8-164F-A29B-984E-2B8EC0E5793F}"/>
          </ac:picMkLst>
        </pc:picChg>
      </pc:sldChg>
      <pc:sldChg chg="addSp modSp new">
        <pc:chgData name="miguel murcia" userId="da081c76327fd27b" providerId="Windows Live" clId="Web-{B3A52BE1-7D83-4EF6-AE62-F658252F3EFD}" dt="2022-10-03T16:40:18.488" v="1375" actId="14100"/>
        <pc:sldMkLst>
          <pc:docMk/>
          <pc:sldMk cId="3803160142" sldId="264"/>
        </pc:sldMkLst>
        <pc:spChg chg="add mod">
          <ac:chgData name="miguel murcia" userId="da081c76327fd27b" providerId="Windows Live" clId="Web-{B3A52BE1-7D83-4EF6-AE62-F658252F3EFD}" dt="2022-10-03T16:36:23.980" v="1239" actId="20577"/>
          <ac:spMkLst>
            <pc:docMk/>
            <pc:sldMk cId="3803160142" sldId="264"/>
            <ac:spMk id="2" creationId="{D3FC97F3-9A16-53E5-FEA5-8C6FE6D2584E}"/>
          </ac:spMkLst>
        </pc:spChg>
        <pc:spChg chg="add mod">
          <ac:chgData name="miguel murcia" userId="da081c76327fd27b" providerId="Windows Live" clId="Web-{B3A52BE1-7D83-4EF6-AE62-F658252F3EFD}" dt="2022-10-03T16:37:07.903" v="1299" actId="14100"/>
          <ac:spMkLst>
            <pc:docMk/>
            <pc:sldMk cId="3803160142" sldId="264"/>
            <ac:spMk id="3" creationId="{82865F70-83E0-E976-498C-F7D9F1127793}"/>
          </ac:spMkLst>
        </pc:spChg>
        <pc:spChg chg="add mod">
          <ac:chgData name="miguel murcia" userId="da081c76327fd27b" providerId="Windows Live" clId="Web-{B3A52BE1-7D83-4EF6-AE62-F658252F3EFD}" dt="2022-10-03T16:38:20.859" v="1367" actId="20577"/>
          <ac:spMkLst>
            <pc:docMk/>
            <pc:sldMk cId="3803160142" sldId="264"/>
            <ac:spMk id="4" creationId="{3BB27DC0-064B-3990-6DA7-784CA39D16A5}"/>
          </ac:spMkLst>
        </pc:spChg>
        <pc:picChg chg="add mod">
          <ac:chgData name="miguel murcia" userId="da081c76327fd27b" providerId="Windows Live" clId="Web-{B3A52BE1-7D83-4EF6-AE62-F658252F3EFD}" dt="2022-10-03T16:39:50.378" v="1370" actId="1076"/>
          <ac:picMkLst>
            <pc:docMk/>
            <pc:sldMk cId="3803160142" sldId="264"/>
            <ac:picMk id="5" creationId="{EC73AAFF-F0AB-28C6-65A4-F77255FEEA89}"/>
          </ac:picMkLst>
        </pc:picChg>
        <pc:picChg chg="add mod">
          <ac:chgData name="miguel murcia" userId="da081c76327fd27b" providerId="Windows Live" clId="Web-{B3A52BE1-7D83-4EF6-AE62-F658252F3EFD}" dt="2022-10-03T16:40:18.488" v="1375" actId="14100"/>
          <ac:picMkLst>
            <pc:docMk/>
            <pc:sldMk cId="3803160142" sldId="264"/>
            <ac:picMk id="6" creationId="{39970D54-3E9B-57A7-A2D5-851D57C2BCB7}"/>
          </ac:picMkLst>
        </pc:picChg>
      </pc:sldChg>
      <pc:sldChg chg="addSp modSp new">
        <pc:chgData name="miguel murcia" userId="da081c76327fd27b" providerId="Windows Live" clId="Web-{B3A52BE1-7D83-4EF6-AE62-F658252F3EFD}" dt="2022-10-03T17:00:00.108" v="1885" actId="1076"/>
        <pc:sldMkLst>
          <pc:docMk/>
          <pc:sldMk cId="2378758957" sldId="265"/>
        </pc:sldMkLst>
        <pc:spChg chg="add mod">
          <ac:chgData name="miguel murcia" userId="da081c76327fd27b" providerId="Windows Live" clId="Web-{B3A52BE1-7D83-4EF6-AE62-F658252F3EFD}" dt="2022-10-03T16:43:14.557" v="1413" actId="20577"/>
          <ac:spMkLst>
            <pc:docMk/>
            <pc:sldMk cId="2378758957" sldId="265"/>
            <ac:spMk id="2" creationId="{2DE79DAD-DFF1-D503-B0B7-C6B8E8B01AF1}"/>
          </ac:spMkLst>
        </pc:spChg>
        <pc:spChg chg="add mod">
          <ac:chgData name="miguel murcia" userId="da081c76327fd27b" providerId="Windows Live" clId="Web-{B3A52BE1-7D83-4EF6-AE62-F658252F3EFD}" dt="2022-10-03T16:51:13.324" v="1679" actId="20577"/>
          <ac:spMkLst>
            <pc:docMk/>
            <pc:sldMk cId="2378758957" sldId="265"/>
            <ac:spMk id="3" creationId="{A3D65C15-FC5C-7609-6107-F6DF12383FE5}"/>
          </ac:spMkLst>
        </pc:spChg>
        <pc:spChg chg="add mod">
          <ac:chgData name="miguel murcia" userId="da081c76327fd27b" providerId="Windows Live" clId="Web-{B3A52BE1-7D83-4EF6-AE62-F658252F3EFD}" dt="2022-10-03T16:54:36.034" v="1823" actId="20577"/>
          <ac:spMkLst>
            <pc:docMk/>
            <pc:sldMk cId="2378758957" sldId="265"/>
            <ac:spMk id="4" creationId="{9FFA7BEF-7216-4C69-85E0-F8D5AC97856B}"/>
          </ac:spMkLst>
        </pc:spChg>
        <pc:spChg chg="add mod">
          <ac:chgData name="miguel murcia" userId="da081c76327fd27b" providerId="Windows Live" clId="Web-{B3A52BE1-7D83-4EF6-AE62-F658252F3EFD}" dt="2022-10-03T16:54:29.393" v="1822" actId="1076"/>
          <ac:spMkLst>
            <pc:docMk/>
            <pc:sldMk cId="2378758957" sldId="265"/>
            <ac:spMk id="5" creationId="{440F187C-2A4C-974F-021C-01F73180F2FF}"/>
          </ac:spMkLst>
        </pc:spChg>
        <pc:spChg chg="add mod">
          <ac:chgData name="miguel murcia" userId="da081c76327fd27b" providerId="Windows Live" clId="Web-{B3A52BE1-7D83-4EF6-AE62-F658252F3EFD}" dt="2022-10-03T16:55:38.927" v="1841" actId="20577"/>
          <ac:spMkLst>
            <pc:docMk/>
            <pc:sldMk cId="2378758957" sldId="265"/>
            <ac:spMk id="6" creationId="{2A2A34CF-206D-4273-9CC0-D2CC20D5A7D4}"/>
          </ac:spMkLst>
        </pc:spChg>
        <pc:spChg chg="add mod">
          <ac:chgData name="miguel murcia" userId="da081c76327fd27b" providerId="Windows Live" clId="Web-{B3A52BE1-7D83-4EF6-AE62-F658252F3EFD}" dt="2022-10-03T16:56:42.211" v="1870" actId="20577"/>
          <ac:spMkLst>
            <pc:docMk/>
            <pc:sldMk cId="2378758957" sldId="265"/>
            <ac:spMk id="7" creationId="{DBF32361-D5A1-90E7-03DF-6A3093BE6361}"/>
          </ac:spMkLst>
        </pc:spChg>
        <pc:picChg chg="add mod">
          <ac:chgData name="miguel murcia" userId="da081c76327fd27b" providerId="Windows Live" clId="Web-{B3A52BE1-7D83-4EF6-AE62-F658252F3EFD}" dt="2022-10-03T16:58:09.667" v="1877" actId="1076"/>
          <ac:picMkLst>
            <pc:docMk/>
            <pc:sldMk cId="2378758957" sldId="265"/>
            <ac:picMk id="8" creationId="{255BB206-4729-25FA-2C67-B4AD4B49D73A}"/>
          </ac:picMkLst>
        </pc:picChg>
        <pc:picChg chg="add mod">
          <ac:chgData name="miguel murcia" userId="da081c76327fd27b" providerId="Windows Live" clId="Web-{B3A52BE1-7D83-4EF6-AE62-F658252F3EFD}" dt="2022-10-03T16:59:15.732" v="1881" actId="1076"/>
          <ac:picMkLst>
            <pc:docMk/>
            <pc:sldMk cId="2378758957" sldId="265"/>
            <ac:picMk id="9" creationId="{021E5B8E-3A06-09A7-9D6C-BF2821B6B432}"/>
          </ac:picMkLst>
        </pc:picChg>
        <pc:picChg chg="add mod">
          <ac:chgData name="miguel murcia" userId="da081c76327fd27b" providerId="Windows Live" clId="Web-{B3A52BE1-7D83-4EF6-AE62-F658252F3EFD}" dt="2022-10-03T17:00:00.108" v="1885" actId="1076"/>
          <ac:picMkLst>
            <pc:docMk/>
            <pc:sldMk cId="2378758957" sldId="265"/>
            <ac:picMk id="10" creationId="{4153FEDA-4614-261F-2455-7BA7D540794E}"/>
          </ac:picMkLst>
        </pc:picChg>
      </pc:sldChg>
      <pc:sldChg chg="addSp delSp modSp new">
        <pc:chgData name="miguel murcia" userId="da081c76327fd27b" providerId="Windows Live" clId="Web-{B3A52BE1-7D83-4EF6-AE62-F658252F3EFD}" dt="2022-10-03T17:13:21.668" v="2139" actId="1076"/>
        <pc:sldMkLst>
          <pc:docMk/>
          <pc:sldMk cId="2651853961" sldId="266"/>
        </pc:sldMkLst>
        <pc:spChg chg="add mod">
          <ac:chgData name="miguel murcia" userId="da081c76327fd27b" providerId="Windows Live" clId="Web-{B3A52BE1-7D83-4EF6-AE62-F658252F3EFD}" dt="2022-10-03T17:01:44.378" v="1924" actId="20577"/>
          <ac:spMkLst>
            <pc:docMk/>
            <pc:sldMk cId="2651853961" sldId="266"/>
            <ac:spMk id="2" creationId="{78369B8B-506D-FE79-3962-45FE5322C006}"/>
          </ac:spMkLst>
        </pc:spChg>
        <pc:spChg chg="add mod">
          <ac:chgData name="miguel murcia" userId="da081c76327fd27b" providerId="Windows Live" clId="Web-{B3A52BE1-7D83-4EF6-AE62-F658252F3EFD}" dt="2022-10-03T17:03:01.193" v="1954" actId="1076"/>
          <ac:spMkLst>
            <pc:docMk/>
            <pc:sldMk cId="2651853961" sldId="266"/>
            <ac:spMk id="3" creationId="{5EBF286D-9C9F-2FBC-2CF9-46BD8B54E8A5}"/>
          </ac:spMkLst>
        </pc:spChg>
        <pc:spChg chg="add mod">
          <ac:chgData name="miguel murcia" userId="da081c76327fd27b" providerId="Windows Live" clId="Web-{B3A52BE1-7D83-4EF6-AE62-F658252F3EFD}" dt="2022-10-03T17:04:52.181" v="2014" actId="1076"/>
          <ac:spMkLst>
            <pc:docMk/>
            <pc:sldMk cId="2651853961" sldId="266"/>
            <ac:spMk id="4" creationId="{E3710665-AF00-B269-44E8-8A49F647C0D8}"/>
          </ac:spMkLst>
        </pc:spChg>
        <pc:spChg chg="add mod">
          <ac:chgData name="miguel murcia" userId="da081c76327fd27b" providerId="Windows Live" clId="Web-{B3A52BE1-7D83-4EF6-AE62-F658252F3EFD}" dt="2022-10-03T17:05:35.714" v="2029" actId="1076"/>
          <ac:spMkLst>
            <pc:docMk/>
            <pc:sldMk cId="2651853961" sldId="266"/>
            <ac:spMk id="5" creationId="{AA91FCBB-5E36-4E7D-E4A8-6334FA44B354}"/>
          </ac:spMkLst>
        </pc:spChg>
        <pc:spChg chg="add mod">
          <ac:chgData name="miguel murcia" userId="da081c76327fd27b" providerId="Windows Live" clId="Web-{B3A52BE1-7D83-4EF6-AE62-F658252F3EFD}" dt="2022-10-03T17:06:16.934" v="2062" actId="20577"/>
          <ac:spMkLst>
            <pc:docMk/>
            <pc:sldMk cId="2651853961" sldId="266"/>
            <ac:spMk id="6" creationId="{A54C0C56-3CF9-D2EC-4B6C-3196B695BC87}"/>
          </ac:spMkLst>
        </pc:spChg>
        <pc:spChg chg="add mod">
          <ac:chgData name="miguel murcia" userId="da081c76327fd27b" providerId="Windows Live" clId="Web-{B3A52BE1-7D83-4EF6-AE62-F658252F3EFD}" dt="2022-10-03T17:12:29.963" v="2127" actId="20577"/>
          <ac:spMkLst>
            <pc:docMk/>
            <pc:sldMk cId="2651853961" sldId="266"/>
            <ac:spMk id="11" creationId="{6169D6D9-A02C-34CE-2C05-BFC74320FB59}"/>
          </ac:spMkLst>
        </pc:spChg>
        <pc:spChg chg="add mod">
          <ac:chgData name="miguel murcia" userId="da081c76327fd27b" providerId="Windows Live" clId="Web-{B3A52BE1-7D83-4EF6-AE62-F658252F3EFD}" dt="2022-10-03T17:12:38.463" v="2129" actId="20577"/>
          <ac:spMkLst>
            <pc:docMk/>
            <pc:sldMk cId="2651853961" sldId="266"/>
            <ac:spMk id="12" creationId="{D6CD4656-F89D-B7ED-1EF9-67A3C9FC4000}"/>
          </ac:spMkLst>
        </pc:spChg>
        <pc:spChg chg="add mod">
          <ac:chgData name="miguel murcia" userId="da081c76327fd27b" providerId="Windows Live" clId="Web-{B3A52BE1-7D83-4EF6-AE62-F658252F3EFD}" dt="2022-10-03T17:13:21.668" v="2139" actId="1076"/>
          <ac:spMkLst>
            <pc:docMk/>
            <pc:sldMk cId="2651853961" sldId="266"/>
            <ac:spMk id="13" creationId="{88EC769D-1206-DF53-3E01-2358F41E55DD}"/>
          </ac:spMkLst>
        </pc:spChg>
        <pc:picChg chg="add mod">
          <ac:chgData name="miguel murcia" userId="da081c76327fd27b" providerId="Windows Live" clId="Web-{B3A52BE1-7D83-4EF6-AE62-F658252F3EFD}" dt="2022-10-03T17:09:51.832" v="2077" actId="1076"/>
          <ac:picMkLst>
            <pc:docMk/>
            <pc:sldMk cId="2651853961" sldId="266"/>
            <ac:picMk id="7" creationId="{A019D9DD-1B3D-BF3F-04E0-E0988CFE6665}"/>
          </ac:picMkLst>
        </pc:picChg>
        <pc:picChg chg="add del mod">
          <ac:chgData name="miguel murcia" userId="da081c76327fd27b" providerId="Windows Live" clId="Web-{B3A52BE1-7D83-4EF6-AE62-F658252F3EFD}" dt="2022-10-03T17:09:56.520" v="2079"/>
          <ac:picMkLst>
            <pc:docMk/>
            <pc:sldMk cId="2651853961" sldId="266"/>
            <ac:picMk id="8" creationId="{83B71D1A-D05A-EE52-F387-030CA3B55730}"/>
          </ac:picMkLst>
        </pc:picChg>
        <pc:picChg chg="add mod">
          <ac:chgData name="miguel murcia" userId="da081c76327fd27b" providerId="Windows Live" clId="Web-{B3A52BE1-7D83-4EF6-AE62-F658252F3EFD}" dt="2022-10-03T17:09:54.942" v="2078" actId="1076"/>
          <ac:picMkLst>
            <pc:docMk/>
            <pc:sldMk cId="2651853961" sldId="266"/>
            <ac:picMk id="9" creationId="{1083EBBB-17DD-419E-9634-9BAF4E2C219C}"/>
          </ac:picMkLst>
        </pc:picChg>
        <pc:picChg chg="add mod">
          <ac:chgData name="miguel murcia" userId="da081c76327fd27b" providerId="Windows Live" clId="Web-{B3A52BE1-7D83-4EF6-AE62-F658252F3EFD}" dt="2022-10-03T17:10:41.256" v="2082" actId="14100"/>
          <ac:picMkLst>
            <pc:docMk/>
            <pc:sldMk cId="2651853961" sldId="266"/>
            <ac:picMk id="10" creationId="{92178316-BC15-4D56-8269-D3A0EF0E05D8}"/>
          </ac:picMkLst>
        </pc:picChg>
      </pc:sldChg>
      <pc:sldChg chg="addSp modSp new">
        <pc:chgData name="miguel murcia" userId="da081c76327fd27b" providerId="Windows Live" clId="Web-{B3A52BE1-7D83-4EF6-AE62-F658252F3EFD}" dt="2022-10-03T17:24:50.396" v="2348" actId="20577"/>
        <pc:sldMkLst>
          <pc:docMk/>
          <pc:sldMk cId="3044518070" sldId="267"/>
        </pc:sldMkLst>
        <pc:spChg chg="add mod">
          <ac:chgData name="miguel murcia" userId="da081c76327fd27b" providerId="Windows Live" clId="Web-{B3A52BE1-7D83-4EF6-AE62-F658252F3EFD}" dt="2022-10-03T17:14:28.905" v="2167" actId="1076"/>
          <ac:spMkLst>
            <pc:docMk/>
            <pc:sldMk cId="3044518070" sldId="267"/>
            <ac:spMk id="2" creationId="{63E3D874-5F0E-5770-E65E-51C8FF2B77AE}"/>
          </ac:spMkLst>
        </pc:spChg>
        <pc:spChg chg="add mod">
          <ac:chgData name="miguel murcia" userId="da081c76327fd27b" providerId="Windows Live" clId="Web-{B3A52BE1-7D83-4EF6-AE62-F658252F3EFD}" dt="2022-10-03T17:16:09.236" v="2179" actId="1076"/>
          <ac:spMkLst>
            <pc:docMk/>
            <pc:sldMk cId="3044518070" sldId="267"/>
            <ac:spMk id="3" creationId="{4D8DA92F-47DA-E793-DD83-AC978ECC5469}"/>
          </ac:spMkLst>
        </pc:spChg>
        <pc:spChg chg="add mod">
          <ac:chgData name="miguel murcia" userId="da081c76327fd27b" providerId="Windows Live" clId="Web-{B3A52BE1-7D83-4EF6-AE62-F658252F3EFD}" dt="2022-10-03T17:22:01.593" v="2201" actId="1076"/>
          <ac:spMkLst>
            <pc:docMk/>
            <pc:sldMk cId="3044518070" sldId="267"/>
            <ac:spMk id="6" creationId="{055A08D5-1BA2-71CF-C74F-9A844DDD4D78}"/>
          </ac:spMkLst>
        </pc:spChg>
        <pc:spChg chg="add mod">
          <ac:chgData name="miguel murcia" userId="da081c76327fd27b" providerId="Windows Live" clId="Web-{B3A52BE1-7D83-4EF6-AE62-F658252F3EFD}" dt="2022-10-03T17:24:50.396" v="2348" actId="20577"/>
          <ac:spMkLst>
            <pc:docMk/>
            <pc:sldMk cId="3044518070" sldId="267"/>
            <ac:spMk id="7" creationId="{585B6B78-8BB1-99F4-5047-19C18D500337}"/>
          </ac:spMkLst>
        </pc:spChg>
        <pc:picChg chg="add mod">
          <ac:chgData name="miguel murcia" userId="da081c76327fd27b" providerId="Windows Live" clId="Web-{B3A52BE1-7D83-4EF6-AE62-F658252F3EFD}" dt="2022-10-03T17:21:11.372" v="2186" actId="1076"/>
          <ac:picMkLst>
            <pc:docMk/>
            <pc:sldMk cId="3044518070" sldId="267"/>
            <ac:picMk id="4" creationId="{3D15D75E-8E12-3198-9B4D-B283B8CF3BCB}"/>
          </ac:picMkLst>
        </pc:picChg>
        <pc:picChg chg="add mod">
          <ac:chgData name="miguel murcia" userId="da081c76327fd27b" providerId="Windows Live" clId="Web-{B3A52BE1-7D83-4EF6-AE62-F658252F3EFD}" dt="2022-10-03T17:21:09.591" v="2185" actId="1076"/>
          <ac:picMkLst>
            <pc:docMk/>
            <pc:sldMk cId="3044518070" sldId="267"/>
            <ac:picMk id="5" creationId="{4D768CFA-A2B2-7293-E19D-6DAFAE05121E}"/>
          </ac:picMkLst>
        </pc:picChg>
      </pc:sldChg>
    </pc:docChg>
  </pc:docChgLst>
  <pc:docChgLst>
    <pc:chgData name="miguel murcia" userId="da081c76327fd27b" providerId="Windows Live" clId="Web-{40B1C5C0-BE5B-4096-8483-A45BDD7BA035}"/>
    <pc:docChg chg="modSld">
      <pc:chgData name="miguel murcia" userId="da081c76327fd27b" providerId="Windows Live" clId="Web-{40B1C5C0-BE5B-4096-8483-A45BDD7BA035}" dt="2022-10-03T14:39:03.573" v="104" actId="14100"/>
      <pc:docMkLst>
        <pc:docMk/>
      </pc:docMkLst>
      <pc:sldChg chg="addSp delSp modSp">
        <pc:chgData name="miguel murcia" userId="da081c76327fd27b" providerId="Windows Live" clId="Web-{40B1C5C0-BE5B-4096-8483-A45BDD7BA035}" dt="2022-10-03T14:39:03.573" v="104" actId="14100"/>
        <pc:sldMkLst>
          <pc:docMk/>
          <pc:sldMk cId="128632686" sldId="256"/>
        </pc:sldMkLst>
        <pc:spChg chg="mod">
          <ac:chgData name="miguel murcia" userId="da081c76327fd27b" providerId="Windows Live" clId="Web-{40B1C5C0-BE5B-4096-8483-A45BDD7BA035}" dt="2022-10-03T14:38:25.508" v="100" actId="20577"/>
          <ac:spMkLst>
            <pc:docMk/>
            <pc:sldMk cId="128632686" sldId="256"/>
            <ac:spMk id="2" creationId="{00000000-0000-0000-0000-000000000000}"/>
          </ac:spMkLst>
        </pc:spChg>
        <pc:spChg chg="del">
          <ac:chgData name="miguel murcia" userId="da081c76327fd27b" providerId="Windows Live" clId="Web-{40B1C5C0-BE5B-4096-8483-A45BDD7BA035}" dt="2022-10-03T14:38:06.304" v="98"/>
          <ac:spMkLst>
            <pc:docMk/>
            <pc:sldMk cId="128632686" sldId="256"/>
            <ac:spMk id="3" creationId="{00000000-0000-0000-0000-000000000000}"/>
          </ac:spMkLst>
        </pc:spChg>
        <pc:picChg chg="add mod">
          <ac:chgData name="miguel murcia" userId="da081c76327fd27b" providerId="Windows Live" clId="Web-{40B1C5C0-BE5B-4096-8483-A45BDD7BA035}" dt="2022-10-03T14:39:03.573" v="104" actId="14100"/>
          <ac:picMkLst>
            <pc:docMk/>
            <pc:sldMk cId="128632686" sldId="256"/>
            <ac:picMk id="4" creationId="{56CE1C01-AAC2-F4ED-E518-BFE265C2458E}"/>
          </ac:picMkLst>
        </pc:picChg>
      </pc:sldChg>
    </pc:docChg>
  </pc:docChgLst>
  <pc:docChgLst>
    <pc:chgData name="miguel murcia" userId="da081c76327fd27b" providerId="Windows Live" clId="Web-{CCDB816B-B969-42E9-85D9-4ED682E5522F}"/>
    <pc:docChg chg="modSld">
      <pc:chgData name="miguel murcia" userId="da081c76327fd27b" providerId="Windows Live" clId="Web-{CCDB816B-B969-42E9-85D9-4ED682E5522F}" dt="2022-10-06T17:03:20.315" v="10" actId="20577"/>
      <pc:docMkLst>
        <pc:docMk/>
      </pc:docMkLst>
      <pc:sldChg chg="modSp">
        <pc:chgData name="miguel murcia" userId="da081c76327fd27b" providerId="Windows Live" clId="Web-{CCDB816B-B969-42E9-85D9-4ED682E5522F}" dt="2022-10-06T15:50:10.852" v="9" actId="20577"/>
        <pc:sldMkLst>
          <pc:docMk/>
          <pc:sldMk cId="4021183945" sldId="283"/>
        </pc:sldMkLst>
        <pc:spChg chg="mod">
          <ac:chgData name="miguel murcia" userId="da081c76327fd27b" providerId="Windows Live" clId="Web-{CCDB816B-B969-42E9-85D9-4ED682E5522F}" dt="2022-10-06T15:50:10.852" v="9" actId="20577"/>
          <ac:spMkLst>
            <pc:docMk/>
            <pc:sldMk cId="4021183945" sldId="283"/>
            <ac:spMk id="3" creationId="{09411D23-460B-44FC-2CC9-8FFFBB4634DE}"/>
          </ac:spMkLst>
        </pc:spChg>
      </pc:sldChg>
      <pc:sldChg chg="modSp">
        <pc:chgData name="miguel murcia" userId="da081c76327fd27b" providerId="Windows Live" clId="Web-{CCDB816B-B969-42E9-85D9-4ED682E5522F}" dt="2022-10-06T17:03:20.315" v="10" actId="20577"/>
        <pc:sldMkLst>
          <pc:docMk/>
          <pc:sldMk cId="3316200511" sldId="301"/>
        </pc:sldMkLst>
        <pc:spChg chg="mod">
          <ac:chgData name="miguel murcia" userId="da081c76327fd27b" providerId="Windows Live" clId="Web-{CCDB816B-B969-42E9-85D9-4ED682E5522F}" dt="2022-10-06T17:03:20.315" v="10" actId="20577"/>
          <ac:spMkLst>
            <pc:docMk/>
            <pc:sldMk cId="3316200511" sldId="301"/>
            <ac:spMk id="2" creationId="{54550E06-ACCE-48EA-E36B-B6AD9A03D122}"/>
          </ac:spMkLst>
        </pc:spChg>
      </pc:sldChg>
    </pc:docChg>
  </pc:docChgLst>
  <pc:docChgLst>
    <pc:chgData name="miguel murcia" userId="da081c76327fd27b" providerId="Windows Live" clId="Web-{474C0F1A-9C83-4BC8-829B-9B19FDDFD0A1}"/>
    <pc:docChg chg="addSld modSld">
      <pc:chgData name="miguel murcia" userId="da081c76327fd27b" providerId="Windows Live" clId="Web-{474C0F1A-9C83-4BC8-829B-9B19FDDFD0A1}" dt="2022-10-04T10:37:09.865" v="986"/>
      <pc:docMkLst>
        <pc:docMk/>
      </pc:docMkLst>
      <pc:sldChg chg="addAnim modAnim">
        <pc:chgData name="miguel murcia" userId="da081c76327fd27b" providerId="Windows Live" clId="Web-{474C0F1A-9C83-4BC8-829B-9B19FDDFD0A1}" dt="2022-10-04T10:23:14.243" v="682"/>
        <pc:sldMkLst>
          <pc:docMk/>
          <pc:sldMk cId="128632686" sldId="256"/>
        </pc:sldMkLst>
      </pc:sldChg>
      <pc:sldChg chg="addAnim modAnim">
        <pc:chgData name="miguel murcia" userId="da081c76327fd27b" providerId="Windows Live" clId="Web-{474C0F1A-9C83-4BC8-829B-9B19FDDFD0A1}" dt="2022-10-04T10:23:54.386" v="694"/>
        <pc:sldMkLst>
          <pc:docMk/>
          <pc:sldMk cId="3735552850" sldId="257"/>
        </pc:sldMkLst>
      </pc:sldChg>
      <pc:sldChg chg="addAnim modAnim">
        <pc:chgData name="miguel murcia" userId="da081c76327fd27b" providerId="Windows Live" clId="Web-{474C0F1A-9C83-4BC8-829B-9B19FDDFD0A1}" dt="2022-10-04T10:24:32.920" v="698"/>
        <pc:sldMkLst>
          <pc:docMk/>
          <pc:sldMk cId="253768941" sldId="258"/>
        </pc:sldMkLst>
      </pc:sldChg>
      <pc:sldChg chg="modSp addAnim modAnim">
        <pc:chgData name="miguel murcia" userId="da081c76327fd27b" providerId="Windows Live" clId="Web-{474C0F1A-9C83-4BC8-829B-9B19FDDFD0A1}" dt="2022-10-04T10:25:04.845" v="711" actId="1076"/>
        <pc:sldMkLst>
          <pc:docMk/>
          <pc:sldMk cId="2316496495" sldId="259"/>
        </pc:sldMkLst>
        <pc:spChg chg="mod">
          <ac:chgData name="miguel murcia" userId="da081c76327fd27b" providerId="Windows Live" clId="Web-{474C0F1A-9C83-4BC8-829B-9B19FDDFD0A1}" dt="2022-10-04T10:25:04.845" v="711" actId="1076"/>
          <ac:spMkLst>
            <pc:docMk/>
            <pc:sldMk cId="2316496495" sldId="259"/>
            <ac:spMk id="11" creationId="{DEA48430-143B-18DF-8E10-951535C23CD1}"/>
          </ac:spMkLst>
        </pc:spChg>
      </pc:sldChg>
      <pc:sldChg chg="modSp addAnim modAnim">
        <pc:chgData name="miguel murcia" userId="da081c76327fd27b" providerId="Windows Live" clId="Web-{474C0F1A-9C83-4BC8-829B-9B19FDDFD0A1}" dt="2022-10-04T10:25:52.739" v="732"/>
        <pc:sldMkLst>
          <pc:docMk/>
          <pc:sldMk cId="4267389388" sldId="260"/>
        </pc:sldMkLst>
        <pc:picChg chg="mod">
          <ac:chgData name="miguel murcia" userId="da081c76327fd27b" providerId="Windows Live" clId="Web-{474C0F1A-9C83-4BC8-829B-9B19FDDFD0A1}" dt="2022-10-04T10:25:36.050" v="724" actId="1076"/>
          <ac:picMkLst>
            <pc:docMk/>
            <pc:sldMk cId="4267389388" sldId="260"/>
            <ac:picMk id="11" creationId="{FCDEE288-33D9-5112-C4EB-40E749F272DD}"/>
          </ac:picMkLst>
        </pc:picChg>
      </pc:sldChg>
      <pc:sldChg chg="addAnim modAnim">
        <pc:chgData name="miguel murcia" userId="da081c76327fd27b" providerId="Windows Live" clId="Web-{474C0F1A-9C83-4BC8-829B-9B19FDDFD0A1}" dt="2022-10-04T10:26:38.789" v="748"/>
        <pc:sldMkLst>
          <pc:docMk/>
          <pc:sldMk cId="3422570498" sldId="261"/>
        </pc:sldMkLst>
      </pc:sldChg>
      <pc:sldChg chg="addAnim delAnim modAnim">
        <pc:chgData name="miguel murcia" userId="da081c76327fd27b" providerId="Windows Live" clId="Web-{474C0F1A-9C83-4BC8-829B-9B19FDDFD0A1}" dt="2022-10-04T10:28:02.904" v="774"/>
        <pc:sldMkLst>
          <pc:docMk/>
          <pc:sldMk cId="1138169743" sldId="262"/>
        </pc:sldMkLst>
      </pc:sldChg>
      <pc:sldChg chg="addAnim modAnim">
        <pc:chgData name="miguel murcia" userId="da081c76327fd27b" providerId="Windows Live" clId="Web-{474C0F1A-9C83-4BC8-829B-9B19FDDFD0A1}" dt="2022-10-04T10:28:51.189" v="792"/>
        <pc:sldMkLst>
          <pc:docMk/>
          <pc:sldMk cId="4009982355" sldId="263"/>
        </pc:sldMkLst>
      </pc:sldChg>
      <pc:sldChg chg="addAnim modAnim">
        <pc:chgData name="miguel murcia" userId="da081c76327fd27b" providerId="Windows Live" clId="Web-{474C0F1A-9C83-4BC8-829B-9B19FDDFD0A1}" dt="2022-10-04T10:29:20.597" v="802"/>
        <pc:sldMkLst>
          <pc:docMk/>
          <pc:sldMk cId="3803160142" sldId="264"/>
        </pc:sldMkLst>
      </pc:sldChg>
      <pc:sldChg chg="addAnim modAnim">
        <pc:chgData name="miguel murcia" userId="da081c76327fd27b" providerId="Windows Live" clId="Web-{474C0F1A-9C83-4BC8-829B-9B19FDDFD0A1}" dt="2022-10-04T10:29:52.990" v="820"/>
        <pc:sldMkLst>
          <pc:docMk/>
          <pc:sldMk cId="2378758957" sldId="265"/>
        </pc:sldMkLst>
      </pc:sldChg>
      <pc:sldChg chg="addAnim modAnim">
        <pc:chgData name="miguel murcia" userId="da081c76327fd27b" providerId="Windows Live" clId="Web-{474C0F1A-9C83-4BC8-829B-9B19FDDFD0A1}" dt="2022-10-04T10:30:31.477" v="840"/>
        <pc:sldMkLst>
          <pc:docMk/>
          <pc:sldMk cId="2651853961" sldId="266"/>
        </pc:sldMkLst>
      </pc:sldChg>
      <pc:sldChg chg="addAnim modAnim">
        <pc:chgData name="miguel murcia" userId="da081c76327fd27b" providerId="Windows Live" clId="Web-{474C0F1A-9C83-4BC8-829B-9B19FDDFD0A1}" dt="2022-10-04T10:31:22.934" v="852"/>
        <pc:sldMkLst>
          <pc:docMk/>
          <pc:sldMk cId="3044518070" sldId="267"/>
        </pc:sldMkLst>
      </pc:sldChg>
      <pc:sldChg chg="addAnim delAnim modAnim">
        <pc:chgData name="miguel murcia" userId="da081c76327fd27b" providerId="Windows Live" clId="Web-{474C0F1A-9C83-4BC8-829B-9B19FDDFD0A1}" dt="2022-10-04T10:32:33.330" v="874"/>
        <pc:sldMkLst>
          <pc:docMk/>
          <pc:sldMk cId="3318137301" sldId="269"/>
        </pc:sldMkLst>
      </pc:sldChg>
      <pc:sldChg chg="addAnim modAnim">
        <pc:chgData name="miguel murcia" userId="da081c76327fd27b" providerId="Windows Live" clId="Web-{474C0F1A-9C83-4BC8-829B-9B19FDDFD0A1}" dt="2022-10-04T10:34:23.994" v="924"/>
        <pc:sldMkLst>
          <pc:docMk/>
          <pc:sldMk cId="3421204007" sldId="270"/>
        </pc:sldMkLst>
      </pc:sldChg>
      <pc:sldChg chg="addAnim delAnim modAnim">
        <pc:chgData name="miguel murcia" userId="da081c76327fd27b" providerId="Windows Live" clId="Web-{474C0F1A-9C83-4BC8-829B-9B19FDDFD0A1}" dt="2022-10-04T10:32:59.050" v="886"/>
        <pc:sldMkLst>
          <pc:docMk/>
          <pc:sldMk cId="3851481327" sldId="271"/>
        </pc:sldMkLst>
      </pc:sldChg>
      <pc:sldChg chg="modSp addAnim modAnim">
        <pc:chgData name="miguel murcia" userId="da081c76327fd27b" providerId="Windows Live" clId="Web-{474C0F1A-9C83-4BC8-829B-9B19FDDFD0A1}" dt="2022-10-04T10:33:44.616" v="906"/>
        <pc:sldMkLst>
          <pc:docMk/>
          <pc:sldMk cId="298523414" sldId="272"/>
        </pc:sldMkLst>
        <pc:spChg chg="mod">
          <ac:chgData name="miguel murcia" userId="da081c76327fd27b" providerId="Windows Live" clId="Web-{474C0F1A-9C83-4BC8-829B-9B19FDDFD0A1}" dt="2022-10-04T10:33:16.645" v="893" actId="20577"/>
          <ac:spMkLst>
            <pc:docMk/>
            <pc:sldMk cId="298523414" sldId="272"/>
            <ac:spMk id="5" creationId="{954C62BE-CF4A-03F4-271D-C8764BBB05C7}"/>
          </ac:spMkLst>
        </pc:spChg>
      </pc:sldChg>
      <pc:sldChg chg="addAnim modAnim">
        <pc:chgData name="miguel murcia" userId="da081c76327fd27b" providerId="Windows Live" clId="Web-{474C0F1A-9C83-4BC8-829B-9B19FDDFD0A1}" dt="2022-10-04T10:33:51.085" v="910"/>
        <pc:sldMkLst>
          <pc:docMk/>
          <pc:sldMk cId="1493370449" sldId="273"/>
        </pc:sldMkLst>
      </pc:sldChg>
      <pc:sldChg chg="addAnim modAnim">
        <pc:chgData name="miguel murcia" userId="da081c76327fd27b" providerId="Windows Live" clId="Web-{474C0F1A-9C83-4BC8-829B-9B19FDDFD0A1}" dt="2022-10-04T10:34:31.557" v="928"/>
        <pc:sldMkLst>
          <pc:docMk/>
          <pc:sldMk cId="1915111922" sldId="274"/>
        </pc:sldMkLst>
      </pc:sldChg>
      <pc:sldChg chg="addAnim modAnim">
        <pc:chgData name="miguel murcia" userId="da081c76327fd27b" providerId="Windows Live" clId="Web-{474C0F1A-9C83-4BC8-829B-9B19FDDFD0A1}" dt="2022-10-04T10:34:54.871" v="940"/>
        <pc:sldMkLst>
          <pc:docMk/>
          <pc:sldMk cId="2158773731" sldId="275"/>
        </pc:sldMkLst>
      </pc:sldChg>
      <pc:sldChg chg="addAnim modAnim">
        <pc:chgData name="miguel murcia" userId="da081c76327fd27b" providerId="Windows Live" clId="Web-{474C0F1A-9C83-4BC8-829B-9B19FDDFD0A1}" dt="2022-10-04T10:35:43.500" v="957"/>
        <pc:sldMkLst>
          <pc:docMk/>
          <pc:sldMk cId="2053913347" sldId="276"/>
        </pc:sldMkLst>
      </pc:sldChg>
      <pc:sldChg chg="addSp modSp addAnim modAnim">
        <pc:chgData name="miguel murcia" userId="da081c76327fd27b" providerId="Windows Live" clId="Web-{474C0F1A-9C83-4BC8-829B-9B19FDDFD0A1}" dt="2022-10-04T10:36:33.988" v="972" actId="1076"/>
        <pc:sldMkLst>
          <pc:docMk/>
          <pc:sldMk cId="2144511347" sldId="277"/>
        </pc:sldMkLst>
        <pc:spChg chg="add mod">
          <ac:chgData name="miguel murcia" userId="da081c76327fd27b" providerId="Windows Live" clId="Web-{474C0F1A-9C83-4BC8-829B-9B19FDDFD0A1}" dt="2022-10-04T10:00:39.474" v="86" actId="20577"/>
          <ac:spMkLst>
            <pc:docMk/>
            <pc:sldMk cId="2144511347" sldId="277"/>
            <ac:spMk id="6" creationId="{B5D2D74D-6531-0CDB-8551-CB6061CDDE05}"/>
          </ac:spMkLst>
        </pc:spChg>
        <pc:spChg chg="add mod">
          <ac:chgData name="miguel murcia" userId="da081c76327fd27b" providerId="Windows Live" clId="Web-{474C0F1A-9C83-4BC8-829B-9B19FDDFD0A1}" dt="2022-10-04T10:36:33.988" v="972" actId="1076"/>
          <ac:spMkLst>
            <pc:docMk/>
            <pc:sldMk cId="2144511347" sldId="277"/>
            <ac:spMk id="8" creationId="{BB8CA54A-EF48-419A-712D-705F4B6A19BF}"/>
          </ac:spMkLst>
        </pc:spChg>
        <pc:picChg chg="add mod">
          <ac:chgData name="miguel murcia" userId="da081c76327fd27b" providerId="Windows Live" clId="Web-{474C0F1A-9C83-4BC8-829B-9B19FDDFD0A1}" dt="2022-10-04T10:01:49.510" v="89" actId="1076"/>
          <ac:picMkLst>
            <pc:docMk/>
            <pc:sldMk cId="2144511347" sldId="277"/>
            <ac:picMk id="7" creationId="{3615BB19-B579-95A4-4F4D-9CBD378D6165}"/>
          </ac:picMkLst>
        </pc:picChg>
      </pc:sldChg>
      <pc:sldChg chg="addSp modSp new mod setBg addAnim modAnim">
        <pc:chgData name="miguel murcia" userId="da081c76327fd27b" providerId="Windows Live" clId="Web-{474C0F1A-9C83-4BC8-829B-9B19FDDFD0A1}" dt="2022-10-04T10:36:42.723" v="974"/>
        <pc:sldMkLst>
          <pc:docMk/>
          <pc:sldMk cId="4028628833" sldId="278"/>
        </pc:sldMkLst>
        <pc:picChg chg="add mod">
          <ac:chgData name="miguel murcia" userId="da081c76327fd27b" providerId="Windows Live" clId="Web-{474C0F1A-9C83-4BC8-829B-9B19FDDFD0A1}" dt="2022-10-04T10:03:11.204" v="102"/>
          <ac:picMkLst>
            <pc:docMk/>
            <pc:sldMk cId="4028628833" sldId="278"/>
            <ac:picMk id="2" creationId="{1768714E-41EF-818D-D383-25AFA91A012A}"/>
          </ac:picMkLst>
        </pc:picChg>
      </pc:sldChg>
      <pc:sldChg chg="addSp delSp modSp new addAnim modAnim">
        <pc:chgData name="miguel murcia" userId="da081c76327fd27b" providerId="Windows Live" clId="Web-{474C0F1A-9C83-4BC8-829B-9B19FDDFD0A1}" dt="2022-10-04T10:37:02.755" v="984"/>
        <pc:sldMkLst>
          <pc:docMk/>
          <pc:sldMk cId="975238258" sldId="279"/>
        </pc:sldMkLst>
        <pc:spChg chg="add del mod">
          <ac:chgData name="miguel murcia" userId="da081c76327fd27b" providerId="Windows Live" clId="Web-{474C0F1A-9C83-4BC8-829B-9B19FDDFD0A1}" dt="2022-10-04T10:08:15.335" v="251"/>
          <ac:spMkLst>
            <pc:docMk/>
            <pc:sldMk cId="975238258" sldId="279"/>
            <ac:spMk id="2" creationId="{2A264254-896D-AD92-5F3C-45323FE0D184}"/>
          </ac:spMkLst>
        </pc:spChg>
        <pc:spChg chg="add mod">
          <ac:chgData name="miguel murcia" userId="da081c76327fd27b" providerId="Windows Live" clId="Web-{474C0F1A-9C83-4BC8-829B-9B19FDDFD0A1}" dt="2022-10-04T10:13:06.059" v="480" actId="20577"/>
          <ac:spMkLst>
            <pc:docMk/>
            <pc:sldMk cId="975238258" sldId="279"/>
            <ac:spMk id="3" creationId="{0BBEDBC1-5FAE-4F34-98B5-1B0158808B98}"/>
          </ac:spMkLst>
        </pc:spChg>
        <pc:spChg chg="add mod">
          <ac:chgData name="miguel murcia" userId="da081c76327fd27b" providerId="Windows Live" clId="Web-{474C0F1A-9C83-4BC8-829B-9B19FDDFD0A1}" dt="2022-10-04T10:08:53.759" v="267" actId="20577"/>
          <ac:spMkLst>
            <pc:docMk/>
            <pc:sldMk cId="975238258" sldId="279"/>
            <ac:spMk id="4" creationId="{29E818D3-FFF7-D2BA-F93B-E78C43850403}"/>
          </ac:spMkLst>
        </pc:spChg>
        <pc:spChg chg="add mod">
          <ac:chgData name="miguel murcia" userId="da081c76327fd27b" providerId="Windows Live" clId="Web-{474C0F1A-9C83-4BC8-829B-9B19FDDFD0A1}" dt="2022-10-04T10:16:48.356" v="652" actId="20577"/>
          <ac:spMkLst>
            <pc:docMk/>
            <pc:sldMk cId="975238258" sldId="279"/>
            <ac:spMk id="5" creationId="{6A3A49C1-B8EB-0E61-4119-2F030715D9FB}"/>
          </ac:spMkLst>
        </pc:spChg>
        <pc:picChg chg="add mod">
          <ac:chgData name="miguel murcia" userId="da081c76327fd27b" providerId="Windows Live" clId="Web-{474C0F1A-9C83-4BC8-829B-9B19FDDFD0A1}" dt="2022-10-04T10:17:35.484" v="655" actId="1076"/>
          <ac:picMkLst>
            <pc:docMk/>
            <pc:sldMk cId="975238258" sldId="279"/>
            <ac:picMk id="6" creationId="{155875F0-192A-FF3D-FD43-CB9BA8A41191}"/>
          </ac:picMkLst>
        </pc:picChg>
        <pc:picChg chg="add del mod">
          <ac:chgData name="miguel murcia" userId="da081c76327fd27b" providerId="Windows Live" clId="Web-{474C0F1A-9C83-4BC8-829B-9B19FDDFD0A1}" dt="2022-10-04T10:18:21.363" v="657"/>
          <ac:picMkLst>
            <pc:docMk/>
            <pc:sldMk cId="975238258" sldId="279"/>
            <ac:picMk id="7" creationId="{32F51C77-BF42-9304-2687-151202239703}"/>
          </ac:picMkLst>
        </pc:picChg>
        <pc:picChg chg="add mod">
          <ac:chgData name="miguel murcia" userId="da081c76327fd27b" providerId="Windows Live" clId="Web-{474C0F1A-9C83-4BC8-829B-9B19FDDFD0A1}" dt="2022-10-04T10:18:47.271" v="663" actId="1076"/>
          <ac:picMkLst>
            <pc:docMk/>
            <pc:sldMk cId="975238258" sldId="279"/>
            <ac:picMk id="8" creationId="{14444A0E-3EBE-B4AD-2CF0-ECAF2EFEED91}"/>
          </ac:picMkLst>
        </pc:picChg>
      </pc:sldChg>
      <pc:sldChg chg="addSp modSp new mod setBg addAnim modAnim">
        <pc:chgData name="miguel murcia" userId="da081c76327fd27b" providerId="Windows Live" clId="Web-{474C0F1A-9C83-4BC8-829B-9B19FDDFD0A1}" dt="2022-10-04T10:37:09.865" v="986"/>
        <pc:sldMkLst>
          <pc:docMk/>
          <pc:sldMk cId="2982630014" sldId="280"/>
        </pc:sldMkLst>
        <pc:spChg chg="add">
          <ac:chgData name="miguel murcia" userId="da081c76327fd27b" providerId="Windows Live" clId="Web-{474C0F1A-9C83-4BC8-829B-9B19FDDFD0A1}" dt="2022-10-04T10:19:40.274" v="670"/>
          <ac:spMkLst>
            <pc:docMk/>
            <pc:sldMk cId="2982630014" sldId="280"/>
            <ac:spMk id="7" creationId="{B6E6531A-0776-43BA-A852-5FB5C77534D5}"/>
          </ac:spMkLst>
        </pc:spChg>
        <pc:spChg chg="add">
          <ac:chgData name="miguel murcia" userId="da081c76327fd27b" providerId="Windows Live" clId="Web-{474C0F1A-9C83-4BC8-829B-9B19FDDFD0A1}" dt="2022-10-04T10:19:40.274" v="670"/>
          <ac:spMkLst>
            <pc:docMk/>
            <pc:sldMk cId="2982630014" sldId="280"/>
            <ac:spMk id="9" creationId="{F8C5273F-2B84-46BF-A94F-1A20E13B3AA1}"/>
          </ac:spMkLst>
        </pc:spChg>
        <pc:picChg chg="add mod">
          <ac:chgData name="miguel murcia" userId="da081c76327fd27b" providerId="Windows Live" clId="Web-{474C0F1A-9C83-4BC8-829B-9B19FDDFD0A1}" dt="2022-10-04T10:19:56.291" v="674" actId="1076"/>
          <ac:picMkLst>
            <pc:docMk/>
            <pc:sldMk cId="2982630014" sldId="280"/>
            <ac:picMk id="2" creationId="{B1EF7E99-7759-D394-3B2B-F5FF8B8F56FB}"/>
          </ac:picMkLst>
        </pc:picChg>
      </pc:sldChg>
    </pc:docChg>
  </pc:docChgLst>
  <pc:docChgLst>
    <pc:chgData name="miguel murcia" userId="da081c76327fd27b" providerId="Windows Live" clId="Web-{8B33D652-1BCF-4F00-95F1-6EFB5CB956EC}"/>
    <pc:docChg chg="addSld modSld">
      <pc:chgData name="miguel murcia" userId="da081c76327fd27b" providerId="Windows Live" clId="Web-{8B33D652-1BCF-4F00-95F1-6EFB5CB956EC}" dt="2022-10-05T18:47:23.682" v="811" actId="1076"/>
      <pc:docMkLst>
        <pc:docMk/>
      </pc:docMkLst>
      <pc:sldChg chg="addSp delSp modSp">
        <pc:chgData name="miguel murcia" userId="da081c76327fd27b" providerId="Windows Live" clId="Web-{8B33D652-1BCF-4F00-95F1-6EFB5CB956EC}" dt="2022-10-05T18:23:12.464" v="143" actId="1076"/>
        <pc:sldMkLst>
          <pc:docMk/>
          <pc:sldMk cId="1562889589" sldId="286"/>
        </pc:sldMkLst>
        <pc:spChg chg="add mod">
          <ac:chgData name="miguel murcia" userId="da081c76327fd27b" providerId="Windows Live" clId="Web-{8B33D652-1BCF-4F00-95F1-6EFB5CB956EC}" dt="2022-10-05T18:19:06.659" v="30" actId="20577"/>
          <ac:spMkLst>
            <pc:docMk/>
            <pc:sldMk cId="1562889589" sldId="286"/>
            <ac:spMk id="4" creationId="{3D5947FD-D800-E3A7-72BA-B0443610CCE1}"/>
          </ac:spMkLst>
        </pc:spChg>
        <pc:spChg chg="add del mod">
          <ac:chgData name="miguel murcia" userId="da081c76327fd27b" providerId="Windows Live" clId="Web-{8B33D652-1BCF-4F00-95F1-6EFB5CB956EC}" dt="2022-10-05T18:21:33.227" v="120"/>
          <ac:spMkLst>
            <pc:docMk/>
            <pc:sldMk cId="1562889589" sldId="286"/>
            <ac:spMk id="5" creationId="{721A3D8E-F166-5E0E-00AE-CCD59C08F201}"/>
          </ac:spMkLst>
        </pc:spChg>
        <pc:spChg chg="add mod">
          <ac:chgData name="miguel murcia" userId="da081c76327fd27b" providerId="Windows Live" clId="Web-{8B33D652-1BCF-4F00-95F1-6EFB5CB956EC}" dt="2022-10-05T18:20:38.772" v="107" actId="20577"/>
          <ac:spMkLst>
            <pc:docMk/>
            <pc:sldMk cId="1562889589" sldId="286"/>
            <ac:spMk id="6" creationId="{6E74AFA2-FF64-A409-2D79-D48672523C69}"/>
          </ac:spMkLst>
        </pc:spChg>
        <pc:spChg chg="add mod">
          <ac:chgData name="miguel murcia" userId="da081c76327fd27b" providerId="Windows Live" clId="Web-{8B33D652-1BCF-4F00-95F1-6EFB5CB956EC}" dt="2022-10-05T18:21:24.508" v="118" actId="1076"/>
          <ac:spMkLst>
            <pc:docMk/>
            <pc:sldMk cId="1562889589" sldId="286"/>
            <ac:spMk id="7" creationId="{1D11C44E-6A59-DDA8-99A9-B1E8D357F380}"/>
          </ac:spMkLst>
        </pc:spChg>
        <pc:spChg chg="add mod">
          <ac:chgData name="miguel murcia" userId="da081c76327fd27b" providerId="Windows Live" clId="Web-{8B33D652-1BCF-4F00-95F1-6EFB5CB956EC}" dt="2022-10-05T18:23:12.464" v="143" actId="1076"/>
          <ac:spMkLst>
            <pc:docMk/>
            <pc:sldMk cId="1562889589" sldId="286"/>
            <ac:spMk id="9" creationId="{6ED2C651-C2BA-2C3B-DF54-F5F4C0BC843B}"/>
          </ac:spMkLst>
        </pc:spChg>
        <pc:picChg chg="add del mod">
          <ac:chgData name="miguel murcia" userId="da081c76327fd27b" providerId="Windows Live" clId="Web-{8B33D652-1BCF-4F00-95F1-6EFB5CB956EC}" dt="2022-10-05T18:17:39.594" v="2"/>
          <ac:picMkLst>
            <pc:docMk/>
            <pc:sldMk cId="1562889589" sldId="286"/>
            <ac:picMk id="2" creationId="{CC967BD2-1771-4EB7-8234-8A1E5F005EBC}"/>
          </ac:picMkLst>
        </pc:picChg>
        <pc:picChg chg="add mod">
          <ac:chgData name="miguel murcia" userId="da081c76327fd27b" providerId="Windows Live" clId="Web-{8B33D652-1BCF-4F00-95F1-6EFB5CB956EC}" dt="2022-10-05T18:19:18.379" v="31" actId="1076"/>
          <ac:picMkLst>
            <pc:docMk/>
            <pc:sldMk cId="1562889589" sldId="286"/>
            <ac:picMk id="3" creationId="{EBA02C31-A92C-1F47-D93F-18EA262935EC}"/>
          </ac:picMkLst>
        </pc:picChg>
        <pc:picChg chg="add mod">
          <ac:chgData name="miguel murcia" userId="da081c76327fd27b" providerId="Windows Live" clId="Web-{8B33D652-1BCF-4F00-95F1-6EFB5CB956EC}" dt="2022-10-05T18:22:31.588" v="123" actId="1076"/>
          <ac:picMkLst>
            <pc:docMk/>
            <pc:sldMk cId="1562889589" sldId="286"/>
            <ac:picMk id="8" creationId="{BFA95E16-D837-9A2F-37B8-8C3EE7219FD9}"/>
          </ac:picMkLst>
        </pc:picChg>
      </pc:sldChg>
      <pc:sldChg chg="addSp delSp modSp new mod setBg">
        <pc:chgData name="miguel murcia" userId="da081c76327fd27b" providerId="Windows Live" clId="Web-{8B33D652-1BCF-4F00-95F1-6EFB5CB956EC}" dt="2022-10-05T18:34:55.502" v="354" actId="1076"/>
        <pc:sldMkLst>
          <pc:docMk/>
          <pc:sldMk cId="792837708" sldId="287"/>
        </pc:sldMkLst>
        <pc:spChg chg="add del mod ord">
          <ac:chgData name="miguel murcia" userId="da081c76327fd27b" providerId="Windows Live" clId="Web-{8B33D652-1BCF-4F00-95F1-6EFB5CB956EC}" dt="2022-10-05T18:30:14.102" v="200"/>
          <ac:spMkLst>
            <pc:docMk/>
            <pc:sldMk cId="792837708" sldId="287"/>
            <ac:spMk id="2" creationId="{EDA5B076-9AE6-D80D-6B62-E58AB9A5E75B}"/>
          </ac:spMkLst>
        </pc:spChg>
        <pc:spChg chg="add mod">
          <ac:chgData name="miguel murcia" userId="da081c76327fd27b" providerId="Windows Live" clId="Web-{8B33D652-1BCF-4F00-95F1-6EFB5CB956EC}" dt="2022-10-05T18:33:16.608" v="341" actId="1076"/>
          <ac:spMkLst>
            <pc:docMk/>
            <pc:sldMk cId="792837708" sldId="287"/>
            <ac:spMk id="5" creationId="{328E0C8F-3525-0DBD-6042-9763361AF937}"/>
          </ac:spMkLst>
        </pc:spChg>
        <pc:spChg chg="add mod">
          <ac:chgData name="miguel murcia" userId="da081c76327fd27b" providerId="Windows Live" clId="Web-{8B33D652-1BCF-4F00-95F1-6EFB5CB956EC}" dt="2022-10-05T18:33:33.234" v="344" actId="1076"/>
          <ac:spMkLst>
            <pc:docMk/>
            <pc:sldMk cId="792837708" sldId="287"/>
            <ac:spMk id="6" creationId="{638347B1-B19F-B0B1-8F7B-78D8B649CC2E}"/>
          </ac:spMkLst>
        </pc:spChg>
        <pc:spChg chg="add del">
          <ac:chgData name="miguel murcia" userId="da081c76327fd27b" providerId="Windows Live" clId="Web-{8B33D652-1BCF-4F00-95F1-6EFB5CB956EC}" dt="2022-10-05T18:29:18.491" v="169"/>
          <ac:spMkLst>
            <pc:docMk/>
            <pc:sldMk cId="792837708" sldId="287"/>
            <ac:spMk id="9" creationId="{C63C853E-3842-4594-86A9-051FFAF4D343}"/>
          </ac:spMkLst>
        </pc:spChg>
        <pc:spChg chg="add del">
          <ac:chgData name="miguel murcia" userId="da081c76327fd27b" providerId="Windows Live" clId="Web-{8B33D652-1BCF-4F00-95F1-6EFB5CB956EC}" dt="2022-10-05T18:29:18.491" v="169"/>
          <ac:spMkLst>
            <pc:docMk/>
            <pc:sldMk cId="792837708" sldId="287"/>
            <ac:spMk id="17" creationId="{2E67E8BF-E4B2-4098-9FB3-9E400BD86935}"/>
          </ac:spMkLst>
        </pc:spChg>
        <pc:spChg chg="add">
          <ac:chgData name="miguel murcia" userId="da081c76327fd27b" providerId="Windows Live" clId="Web-{8B33D652-1BCF-4F00-95F1-6EFB5CB956EC}" dt="2022-10-05T18:29:18.538" v="170"/>
          <ac:spMkLst>
            <pc:docMk/>
            <pc:sldMk cId="792837708" sldId="287"/>
            <ac:spMk id="22" creationId="{0CABCAE3-64FC-4149-819F-2C1812824154}"/>
          </ac:spMkLst>
        </pc:spChg>
        <pc:spChg chg="add">
          <ac:chgData name="miguel murcia" userId="da081c76327fd27b" providerId="Windows Live" clId="Web-{8B33D652-1BCF-4F00-95F1-6EFB5CB956EC}" dt="2022-10-05T18:29:18.538" v="170"/>
          <ac:spMkLst>
            <pc:docMk/>
            <pc:sldMk cId="792837708" sldId="287"/>
            <ac:spMk id="27" creationId="{622F7FD7-8884-4FD5-95AB-0B5C6033ADF7}"/>
          </ac:spMkLst>
        </pc:spChg>
        <pc:spChg chg="add">
          <ac:chgData name="miguel murcia" userId="da081c76327fd27b" providerId="Windows Live" clId="Web-{8B33D652-1BCF-4F00-95F1-6EFB5CB956EC}" dt="2022-10-05T18:29:18.538" v="170"/>
          <ac:spMkLst>
            <pc:docMk/>
            <pc:sldMk cId="792837708" sldId="287"/>
            <ac:spMk id="32" creationId="{2FA7AD0A-1871-4DF8-9235-F49D0513B9C1}"/>
          </ac:spMkLst>
        </pc:spChg>
        <pc:spChg chg="add">
          <ac:chgData name="miguel murcia" userId="da081c76327fd27b" providerId="Windows Live" clId="Web-{8B33D652-1BCF-4F00-95F1-6EFB5CB956EC}" dt="2022-10-05T18:29:18.538" v="170"/>
          <ac:spMkLst>
            <pc:docMk/>
            <pc:sldMk cId="792837708" sldId="287"/>
            <ac:spMk id="33" creationId="{36B04CFB-FAE5-47DD-9B3E-4E9BA7A89CC1}"/>
          </ac:spMkLst>
        </pc:spChg>
        <pc:grpChg chg="add">
          <ac:chgData name="miguel murcia" userId="da081c76327fd27b" providerId="Windows Live" clId="Web-{8B33D652-1BCF-4F00-95F1-6EFB5CB956EC}" dt="2022-10-05T18:29:18.538" v="170"/>
          <ac:grpSpMkLst>
            <pc:docMk/>
            <pc:sldMk cId="792837708" sldId="287"/>
            <ac:grpSpMk id="23" creationId="{E8ACF89C-CFC3-4D68-B3C4-2BEFB7BBE5F7}"/>
          </ac:grpSpMkLst>
        </pc:grpChg>
        <pc:picChg chg="add del mod">
          <ac:chgData name="miguel murcia" userId="da081c76327fd27b" providerId="Windows Live" clId="Web-{8B33D652-1BCF-4F00-95F1-6EFB5CB956EC}" dt="2022-10-05T18:28:40.162" v="165"/>
          <ac:picMkLst>
            <pc:docMk/>
            <pc:sldMk cId="792837708" sldId="287"/>
            <ac:picMk id="3" creationId="{47B48720-83B5-D930-4BC1-361A3D69C291}"/>
          </ac:picMkLst>
        </pc:picChg>
        <pc:picChg chg="add mod">
          <ac:chgData name="miguel murcia" userId="da081c76327fd27b" providerId="Windows Live" clId="Web-{8B33D652-1BCF-4F00-95F1-6EFB5CB956EC}" dt="2022-10-05T18:29:50.727" v="176" actId="14100"/>
          <ac:picMkLst>
            <pc:docMk/>
            <pc:sldMk cId="792837708" sldId="287"/>
            <ac:picMk id="4" creationId="{6E74E5F1-42F4-1CF0-830E-13281F0BA3BB}"/>
          </ac:picMkLst>
        </pc:picChg>
        <pc:picChg chg="add mod">
          <ac:chgData name="miguel murcia" userId="da081c76327fd27b" providerId="Windows Live" clId="Web-{8B33D652-1BCF-4F00-95F1-6EFB5CB956EC}" dt="2022-10-05T18:34:55.502" v="354" actId="1076"/>
          <ac:picMkLst>
            <pc:docMk/>
            <pc:sldMk cId="792837708" sldId="287"/>
            <ac:picMk id="7" creationId="{69539900-706F-CE2F-2ABD-44A26821423B}"/>
          </ac:picMkLst>
        </pc:picChg>
        <pc:picChg chg="add del">
          <ac:chgData name="miguel murcia" userId="da081c76327fd27b" providerId="Windows Live" clId="Web-{8B33D652-1BCF-4F00-95F1-6EFB5CB956EC}" dt="2022-10-05T18:29:18.491" v="169"/>
          <ac:picMkLst>
            <pc:docMk/>
            <pc:sldMk cId="792837708" sldId="287"/>
            <ac:picMk id="11" creationId="{B591CDC5-6B61-4116-B3B5-0FF42B6E606D}"/>
          </ac:picMkLst>
        </pc:picChg>
        <pc:picChg chg="add">
          <ac:chgData name="miguel murcia" userId="da081c76327fd27b" providerId="Windows Live" clId="Web-{8B33D652-1BCF-4F00-95F1-6EFB5CB956EC}" dt="2022-10-05T18:29:18.538" v="170"/>
          <ac:picMkLst>
            <pc:docMk/>
            <pc:sldMk cId="792837708" sldId="287"/>
            <ac:picMk id="26" creationId="{012FDCFE-9AD2-4D8A-8CBF-B3AA37EBF6DD}"/>
          </ac:picMkLst>
        </pc:picChg>
        <pc:picChg chg="add">
          <ac:chgData name="miguel murcia" userId="da081c76327fd27b" providerId="Windows Live" clId="Web-{8B33D652-1BCF-4F00-95F1-6EFB5CB956EC}" dt="2022-10-05T18:29:18.538" v="170"/>
          <ac:picMkLst>
            <pc:docMk/>
            <pc:sldMk cId="792837708" sldId="287"/>
            <ac:picMk id="29" creationId="{16EFE474-4FE0-4E8F-8F09-5ED2C9E76A84}"/>
          </ac:picMkLst>
        </pc:picChg>
        <pc:cxnChg chg="add del">
          <ac:chgData name="miguel murcia" userId="da081c76327fd27b" providerId="Windows Live" clId="Web-{8B33D652-1BCF-4F00-95F1-6EFB5CB956EC}" dt="2022-10-05T18:29:18.491" v="169"/>
          <ac:cxnSpMkLst>
            <pc:docMk/>
            <pc:sldMk cId="792837708" sldId="287"/>
            <ac:cxnSpMk id="13" creationId="{25B08984-5BEB-422F-A364-2B41E6A516EB}"/>
          </ac:cxnSpMkLst>
        </pc:cxnChg>
        <pc:cxnChg chg="add del">
          <ac:chgData name="miguel murcia" userId="da081c76327fd27b" providerId="Windows Live" clId="Web-{8B33D652-1BCF-4F00-95F1-6EFB5CB956EC}" dt="2022-10-05T18:29:18.491" v="169"/>
          <ac:cxnSpMkLst>
            <pc:docMk/>
            <pc:sldMk cId="792837708" sldId="287"/>
            <ac:cxnSpMk id="15" creationId="{A8F413B1-54E0-4B16-92AB-1CC5C7D645BC}"/>
          </ac:cxnSpMkLst>
        </pc:cxnChg>
        <pc:cxnChg chg="add del">
          <ac:chgData name="miguel murcia" userId="da081c76327fd27b" providerId="Windows Live" clId="Web-{8B33D652-1BCF-4F00-95F1-6EFB5CB956EC}" dt="2022-10-05T18:29:18.491" v="169"/>
          <ac:cxnSpMkLst>
            <pc:docMk/>
            <pc:sldMk cId="792837708" sldId="287"/>
            <ac:cxnSpMk id="19" creationId="{3781A10F-5DF6-4C9B-AE0B-5249E4399D26}"/>
          </ac:cxnSpMkLst>
        </pc:cxnChg>
        <pc:cxnChg chg="add">
          <ac:chgData name="miguel murcia" userId="da081c76327fd27b" providerId="Windows Live" clId="Web-{8B33D652-1BCF-4F00-95F1-6EFB5CB956EC}" dt="2022-10-05T18:29:18.538" v="170"/>
          <ac:cxnSpMkLst>
            <pc:docMk/>
            <pc:sldMk cId="792837708" sldId="287"/>
            <ac:cxnSpMk id="21" creationId="{EE68D41B-9286-479F-9AB7-678C8E348D71}"/>
          </ac:cxnSpMkLst>
        </pc:cxnChg>
        <pc:cxnChg chg="add">
          <ac:chgData name="miguel murcia" userId="da081c76327fd27b" providerId="Windows Live" clId="Web-{8B33D652-1BCF-4F00-95F1-6EFB5CB956EC}" dt="2022-10-05T18:29:18.538" v="170"/>
          <ac:cxnSpMkLst>
            <pc:docMk/>
            <pc:sldMk cId="792837708" sldId="287"/>
            <ac:cxnSpMk id="28" creationId="{FBD463FC-4CA8-4FF4-85A3-AF9F4B98D210}"/>
          </ac:cxnSpMkLst>
        </pc:cxnChg>
        <pc:cxnChg chg="add">
          <ac:chgData name="miguel murcia" userId="da081c76327fd27b" providerId="Windows Live" clId="Web-{8B33D652-1BCF-4F00-95F1-6EFB5CB956EC}" dt="2022-10-05T18:29:18.538" v="170"/>
          <ac:cxnSpMkLst>
            <pc:docMk/>
            <pc:sldMk cId="792837708" sldId="287"/>
            <ac:cxnSpMk id="30" creationId="{BECF35C3-8B44-4F4B-BD25-4C01823DB22A}"/>
          </ac:cxnSpMkLst>
        </pc:cxnChg>
        <pc:cxnChg chg="add">
          <ac:chgData name="miguel murcia" userId="da081c76327fd27b" providerId="Windows Live" clId="Web-{8B33D652-1BCF-4F00-95F1-6EFB5CB956EC}" dt="2022-10-05T18:29:18.538" v="170"/>
          <ac:cxnSpMkLst>
            <pc:docMk/>
            <pc:sldMk cId="792837708" sldId="287"/>
            <ac:cxnSpMk id="31" creationId="{CF8B8C81-54DC-4AF5-B682-3A2C70A6B55C}"/>
          </ac:cxnSpMkLst>
        </pc:cxnChg>
      </pc:sldChg>
      <pc:sldChg chg="addSp modSp new">
        <pc:chgData name="miguel murcia" userId="da081c76327fd27b" providerId="Windows Live" clId="Web-{8B33D652-1BCF-4F00-95F1-6EFB5CB956EC}" dt="2022-10-05T18:41:40.311" v="552" actId="1076"/>
        <pc:sldMkLst>
          <pc:docMk/>
          <pc:sldMk cId="3280473638" sldId="288"/>
        </pc:sldMkLst>
        <pc:spChg chg="add mod">
          <ac:chgData name="miguel murcia" userId="da081c76327fd27b" providerId="Windows Live" clId="Web-{8B33D652-1BCF-4F00-95F1-6EFB5CB956EC}" dt="2022-10-05T18:38:04.977" v="485" actId="20577"/>
          <ac:spMkLst>
            <pc:docMk/>
            <pc:sldMk cId="3280473638" sldId="288"/>
            <ac:spMk id="2" creationId="{F250C33A-E4F4-66B2-E607-725F339B9082}"/>
          </ac:spMkLst>
        </pc:spChg>
        <pc:spChg chg="add mod">
          <ac:chgData name="miguel murcia" userId="da081c76327fd27b" providerId="Windows Live" clId="Web-{8B33D652-1BCF-4F00-95F1-6EFB5CB956EC}" dt="2022-10-05T18:39:15.651" v="547" actId="20577"/>
          <ac:spMkLst>
            <pc:docMk/>
            <pc:sldMk cId="3280473638" sldId="288"/>
            <ac:spMk id="3" creationId="{1349A004-7624-5FF2-E78E-A5CD8DCD049F}"/>
          </ac:spMkLst>
        </pc:spChg>
        <pc:picChg chg="add mod">
          <ac:chgData name="miguel murcia" userId="da081c76327fd27b" providerId="Windows Live" clId="Web-{8B33D652-1BCF-4F00-95F1-6EFB5CB956EC}" dt="2022-10-05T18:41:40.311" v="552" actId="1076"/>
          <ac:picMkLst>
            <pc:docMk/>
            <pc:sldMk cId="3280473638" sldId="288"/>
            <ac:picMk id="4" creationId="{3BAC2AE9-48A5-E682-221E-1319C4DFE938}"/>
          </ac:picMkLst>
        </pc:picChg>
      </pc:sldChg>
      <pc:sldChg chg="addSp modSp new">
        <pc:chgData name="miguel murcia" userId="da081c76327fd27b" providerId="Windows Live" clId="Web-{8B33D652-1BCF-4F00-95F1-6EFB5CB956EC}" dt="2022-10-05T18:47:23.682" v="811" actId="1076"/>
        <pc:sldMkLst>
          <pc:docMk/>
          <pc:sldMk cId="3318627818" sldId="289"/>
        </pc:sldMkLst>
        <pc:spChg chg="add mod">
          <ac:chgData name="miguel murcia" userId="da081c76327fd27b" providerId="Windows Live" clId="Web-{8B33D652-1BCF-4F00-95F1-6EFB5CB956EC}" dt="2022-10-05T18:43:45.159" v="645" actId="20577"/>
          <ac:spMkLst>
            <pc:docMk/>
            <pc:sldMk cId="3318627818" sldId="289"/>
            <ac:spMk id="2" creationId="{183D16BD-9BE5-7DD8-4E19-39299CA1913F}"/>
          </ac:spMkLst>
        </pc:spChg>
        <pc:spChg chg="add mod">
          <ac:chgData name="miguel murcia" userId="da081c76327fd27b" providerId="Windows Live" clId="Web-{8B33D652-1BCF-4F00-95F1-6EFB5CB956EC}" dt="2022-10-05T18:46:19.883" v="806" actId="20577"/>
          <ac:spMkLst>
            <pc:docMk/>
            <pc:sldMk cId="3318627818" sldId="289"/>
            <ac:spMk id="3" creationId="{A7CF3B4C-2F82-99F4-073A-8F93F85CAE11}"/>
          </ac:spMkLst>
        </pc:spChg>
        <pc:picChg chg="add mod">
          <ac:chgData name="miguel murcia" userId="da081c76327fd27b" providerId="Windows Live" clId="Web-{8B33D652-1BCF-4F00-95F1-6EFB5CB956EC}" dt="2022-10-05T18:47:23.682" v="811" actId="1076"/>
          <ac:picMkLst>
            <pc:docMk/>
            <pc:sldMk cId="3318627818" sldId="289"/>
            <ac:picMk id="4" creationId="{5E98E61A-3FA6-ECE0-AEA0-6E58310E5513}"/>
          </ac:picMkLst>
        </pc:picChg>
      </pc:sldChg>
    </pc:docChg>
  </pc:docChgLst>
  <pc:docChgLst>
    <pc:chgData name="miguel murcia" userId="da081c76327fd27b" providerId="Windows Live" clId="Web-{E1B033DC-9DBA-41CD-A19B-503C9861B082}"/>
    <pc:docChg chg="addSld modSld">
      <pc:chgData name="miguel murcia" userId="da081c76327fd27b" providerId="Windows Live" clId="Web-{E1B033DC-9DBA-41CD-A19B-503C9861B082}" dt="2022-10-06T08:18:45.622" v="5239" actId="20577"/>
      <pc:docMkLst>
        <pc:docMk/>
      </pc:docMkLst>
      <pc:sldChg chg="addSp modSp new">
        <pc:chgData name="miguel murcia" userId="da081c76327fd27b" providerId="Windows Live" clId="Web-{E1B033DC-9DBA-41CD-A19B-503C9861B082}" dt="2022-10-06T06:25:45.601" v="201" actId="20577"/>
        <pc:sldMkLst>
          <pc:docMk/>
          <pc:sldMk cId="3534402013" sldId="290"/>
        </pc:sldMkLst>
        <pc:spChg chg="add mod">
          <ac:chgData name="miguel murcia" userId="da081c76327fd27b" providerId="Windows Live" clId="Web-{E1B033DC-9DBA-41CD-A19B-503C9861B082}" dt="2022-10-06T06:19:33.245" v="84" actId="1076"/>
          <ac:spMkLst>
            <pc:docMk/>
            <pc:sldMk cId="3534402013" sldId="290"/>
            <ac:spMk id="2" creationId="{1EBBEE8A-B7D0-DEB3-2A10-32FD322A3CC4}"/>
          </ac:spMkLst>
        </pc:spChg>
        <pc:spChg chg="add mod">
          <ac:chgData name="miguel murcia" userId="da081c76327fd27b" providerId="Windows Live" clId="Web-{E1B033DC-9DBA-41CD-A19B-503C9861B082}" dt="2022-10-06T06:25:45.601" v="201" actId="20577"/>
          <ac:spMkLst>
            <pc:docMk/>
            <pc:sldMk cId="3534402013" sldId="290"/>
            <ac:spMk id="4" creationId="{03E4B2C8-B589-49CA-8E23-6A0BF455BF94}"/>
          </ac:spMkLst>
        </pc:spChg>
        <pc:picChg chg="add mod">
          <ac:chgData name="miguel murcia" userId="da081c76327fd27b" providerId="Windows Live" clId="Web-{E1B033DC-9DBA-41CD-A19B-503C9861B082}" dt="2022-10-06T06:19:35.088" v="85" actId="1076"/>
          <ac:picMkLst>
            <pc:docMk/>
            <pc:sldMk cId="3534402013" sldId="290"/>
            <ac:picMk id="3" creationId="{A2416291-0D2B-5E26-D0FF-0F7AAFD1948C}"/>
          </ac:picMkLst>
        </pc:picChg>
        <pc:picChg chg="add mod">
          <ac:chgData name="miguel murcia" userId="da081c76327fd27b" providerId="Windows Live" clId="Web-{E1B033DC-9DBA-41CD-A19B-503C9861B082}" dt="2022-10-06T06:25:33.491" v="200" actId="1076"/>
          <ac:picMkLst>
            <pc:docMk/>
            <pc:sldMk cId="3534402013" sldId="290"/>
            <ac:picMk id="5" creationId="{890E52C7-D53A-D863-2FD3-8A3D4E1E57DE}"/>
          </ac:picMkLst>
        </pc:picChg>
      </pc:sldChg>
      <pc:sldChg chg="addSp delSp modSp new mod setBg">
        <pc:chgData name="miguel murcia" userId="da081c76327fd27b" providerId="Windows Live" clId="Web-{E1B033DC-9DBA-41CD-A19B-503C9861B082}" dt="2022-10-06T06:27:21.119" v="214" actId="14100"/>
        <pc:sldMkLst>
          <pc:docMk/>
          <pc:sldMk cId="1459673463" sldId="291"/>
        </pc:sldMkLst>
        <pc:spChg chg="add del">
          <ac:chgData name="miguel murcia" userId="da081c76327fd27b" providerId="Windows Live" clId="Web-{E1B033DC-9DBA-41CD-A19B-503C9861B082}" dt="2022-10-06T06:27:05.150" v="210"/>
          <ac:spMkLst>
            <pc:docMk/>
            <pc:sldMk cId="1459673463" sldId="291"/>
            <ac:spMk id="7" creationId="{B6E6531A-0776-43BA-A852-5FB5C77534D5}"/>
          </ac:spMkLst>
        </pc:spChg>
        <pc:spChg chg="add del">
          <ac:chgData name="miguel murcia" userId="da081c76327fd27b" providerId="Windows Live" clId="Web-{E1B033DC-9DBA-41CD-A19B-503C9861B082}" dt="2022-10-06T06:27:05.150" v="210"/>
          <ac:spMkLst>
            <pc:docMk/>
            <pc:sldMk cId="1459673463" sldId="291"/>
            <ac:spMk id="9" creationId="{F8C5273F-2B84-46BF-A94F-1A20E13B3AA1}"/>
          </ac:spMkLst>
        </pc:spChg>
        <pc:spChg chg="add">
          <ac:chgData name="miguel murcia" userId="da081c76327fd27b" providerId="Windows Live" clId="Web-{E1B033DC-9DBA-41CD-A19B-503C9861B082}" dt="2022-10-06T06:27:05.150" v="210"/>
          <ac:spMkLst>
            <pc:docMk/>
            <pc:sldMk cId="1459673463" sldId="291"/>
            <ac:spMk id="14" creationId="{62C9703D-C8F9-44AD-A7C0-C2F3871F8C1B}"/>
          </ac:spMkLst>
        </pc:spChg>
        <pc:picChg chg="add mod">
          <ac:chgData name="miguel murcia" userId="da081c76327fd27b" providerId="Windows Live" clId="Web-{E1B033DC-9DBA-41CD-A19B-503C9861B082}" dt="2022-10-06T06:27:21.119" v="214" actId="14100"/>
          <ac:picMkLst>
            <pc:docMk/>
            <pc:sldMk cId="1459673463" sldId="291"/>
            <ac:picMk id="2" creationId="{1CD82D68-087E-D9C8-CFB5-51BBBC05DA0A}"/>
          </ac:picMkLst>
        </pc:picChg>
      </pc:sldChg>
      <pc:sldChg chg="addSp modSp new">
        <pc:chgData name="miguel murcia" userId="da081c76327fd27b" providerId="Windows Live" clId="Web-{E1B033DC-9DBA-41CD-A19B-503C9861B082}" dt="2022-10-06T06:33:56.413" v="365" actId="14100"/>
        <pc:sldMkLst>
          <pc:docMk/>
          <pc:sldMk cId="1608541606" sldId="292"/>
        </pc:sldMkLst>
        <pc:spChg chg="add mod">
          <ac:chgData name="miguel murcia" userId="da081c76327fd27b" providerId="Windows Live" clId="Web-{E1B033DC-9DBA-41CD-A19B-503C9861B082}" dt="2022-10-06T06:28:17.606" v="251" actId="1076"/>
          <ac:spMkLst>
            <pc:docMk/>
            <pc:sldMk cId="1608541606" sldId="292"/>
            <ac:spMk id="2" creationId="{37D6CE5C-DE8F-B2A9-0B4A-EE717143414B}"/>
          </ac:spMkLst>
        </pc:spChg>
        <pc:spChg chg="add mod">
          <ac:chgData name="miguel murcia" userId="da081c76327fd27b" providerId="Windows Live" clId="Web-{E1B033DC-9DBA-41CD-A19B-503C9861B082}" dt="2022-10-06T06:29:22.342" v="301" actId="1076"/>
          <ac:spMkLst>
            <pc:docMk/>
            <pc:sldMk cId="1608541606" sldId="292"/>
            <ac:spMk id="3" creationId="{B0882A94-81C2-3ECF-A27C-7CA0C6A3F1F3}"/>
          </ac:spMkLst>
        </pc:spChg>
        <pc:spChg chg="add mod">
          <ac:chgData name="miguel murcia" userId="da081c76327fd27b" providerId="Windows Live" clId="Web-{E1B033DC-9DBA-41CD-A19B-503C9861B082}" dt="2022-10-06T06:31:25.440" v="359" actId="1076"/>
          <ac:spMkLst>
            <pc:docMk/>
            <pc:sldMk cId="1608541606" sldId="292"/>
            <ac:spMk id="5" creationId="{069424DE-89C4-D952-43BD-BF6B538ABDF9}"/>
          </ac:spMkLst>
        </pc:spChg>
        <pc:picChg chg="add mod">
          <ac:chgData name="miguel murcia" userId="da081c76327fd27b" providerId="Windows Live" clId="Web-{E1B033DC-9DBA-41CD-A19B-503C9861B082}" dt="2022-10-06T06:30:11.703" v="304" actId="1076"/>
          <ac:picMkLst>
            <pc:docMk/>
            <pc:sldMk cId="1608541606" sldId="292"/>
            <ac:picMk id="4" creationId="{4A366AB7-2D9C-9C3A-03CA-4E1EA7C84422}"/>
          </ac:picMkLst>
        </pc:picChg>
        <pc:picChg chg="add mod">
          <ac:chgData name="miguel murcia" userId="da081c76327fd27b" providerId="Windows Live" clId="Web-{E1B033DC-9DBA-41CD-A19B-503C9861B082}" dt="2022-10-06T06:33:56.413" v="365" actId="14100"/>
          <ac:picMkLst>
            <pc:docMk/>
            <pc:sldMk cId="1608541606" sldId="292"/>
            <ac:picMk id="6" creationId="{24C095BB-197F-1DB7-CB4D-6891198FEB8C}"/>
          </ac:picMkLst>
        </pc:picChg>
      </pc:sldChg>
      <pc:sldChg chg="addSp modSp new">
        <pc:chgData name="miguel murcia" userId="da081c76327fd27b" providerId="Windows Live" clId="Web-{E1B033DC-9DBA-41CD-A19B-503C9861B082}" dt="2022-10-06T06:45:26.952" v="807" actId="20577"/>
        <pc:sldMkLst>
          <pc:docMk/>
          <pc:sldMk cId="3781019793" sldId="293"/>
        </pc:sldMkLst>
        <pc:spChg chg="add mod">
          <ac:chgData name="miguel murcia" userId="da081c76327fd27b" providerId="Windows Live" clId="Web-{E1B033DC-9DBA-41CD-A19B-503C9861B082}" dt="2022-10-06T06:38:59.986" v="402" actId="20577"/>
          <ac:spMkLst>
            <pc:docMk/>
            <pc:sldMk cId="3781019793" sldId="293"/>
            <ac:spMk id="2" creationId="{606B4BFD-90A6-6212-DB16-B266B3935D9F}"/>
          </ac:spMkLst>
        </pc:spChg>
        <pc:spChg chg="add mod">
          <ac:chgData name="miguel murcia" userId="da081c76327fd27b" providerId="Windows Live" clId="Web-{E1B033DC-9DBA-41CD-A19B-503C9861B082}" dt="2022-10-06T06:45:26.952" v="807" actId="20577"/>
          <ac:spMkLst>
            <pc:docMk/>
            <pc:sldMk cId="3781019793" sldId="293"/>
            <ac:spMk id="3" creationId="{4035C4C8-D045-4051-E72A-8033A2F7006F}"/>
          </ac:spMkLst>
        </pc:spChg>
      </pc:sldChg>
      <pc:sldChg chg="addSp delSp modSp new mod setBg">
        <pc:chgData name="miguel murcia" userId="da081c76327fd27b" providerId="Windows Live" clId="Web-{E1B033DC-9DBA-41CD-A19B-503C9861B082}" dt="2022-10-06T06:46:08.437" v="818"/>
        <pc:sldMkLst>
          <pc:docMk/>
          <pc:sldMk cId="526100237" sldId="294"/>
        </pc:sldMkLst>
        <pc:spChg chg="add del">
          <ac:chgData name="miguel murcia" userId="da081c76327fd27b" providerId="Windows Live" clId="Web-{E1B033DC-9DBA-41CD-A19B-503C9861B082}" dt="2022-10-06T06:45:48.155" v="813"/>
          <ac:spMkLst>
            <pc:docMk/>
            <pc:sldMk cId="526100237" sldId="294"/>
            <ac:spMk id="7" creationId="{3A992E1B-AAEE-4435-8F48-8C88BE5510B2}"/>
          </ac:spMkLst>
        </pc:spChg>
        <pc:spChg chg="add del">
          <ac:chgData name="miguel murcia" userId="da081c76327fd27b" providerId="Windows Live" clId="Web-{E1B033DC-9DBA-41CD-A19B-503C9861B082}" dt="2022-10-06T06:45:48.155" v="813"/>
          <ac:spMkLst>
            <pc:docMk/>
            <pc:sldMk cId="526100237" sldId="294"/>
            <ac:spMk id="9" creationId="{476C2E52-E592-4F3F-BC13-5BD8518E2EBF}"/>
          </ac:spMkLst>
        </pc:spChg>
        <pc:spChg chg="add del">
          <ac:chgData name="miguel murcia" userId="da081c76327fd27b" providerId="Windows Live" clId="Web-{E1B033DC-9DBA-41CD-A19B-503C9861B082}" dt="2022-10-06T06:46:08.437" v="818"/>
          <ac:spMkLst>
            <pc:docMk/>
            <pc:sldMk cId="526100237" sldId="294"/>
            <ac:spMk id="11" creationId="{07DE5115-89C8-4B9C-B0E8-78A15C20CC50}"/>
          </ac:spMkLst>
        </pc:spChg>
        <pc:spChg chg="add del">
          <ac:chgData name="miguel murcia" userId="da081c76327fd27b" providerId="Windows Live" clId="Web-{E1B033DC-9DBA-41CD-A19B-503C9861B082}" dt="2022-10-06T06:46:08.437" v="818"/>
          <ac:spMkLst>
            <pc:docMk/>
            <pc:sldMk cId="526100237" sldId="294"/>
            <ac:spMk id="12" creationId="{4A6402E2-72CC-4683-9B83-11265402E5CE}"/>
          </ac:spMkLst>
        </pc:spChg>
        <pc:picChg chg="add mod">
          <ac:chgData name="miguel murcia" userId="da081c76327fd27b" providerId="Windows Live" clId="Web-{E1B033DC-9DBA-41CD-A19B-503C9861B082}" dt="2022-10-06T06:46:08.437" v="818"/>
          <ac:picMkLst>
            <pc:docMk/>
            <pc:sldMk cId="526100237" sldId="294"/>
            <ac:picMk id="2" creationId="{CB5040C3-FB5B-0C1F-37F7-B26674B9B028}"/>
          </ac:picMkLst>
        </pc:picChg>
      </pc:sldChg>
      <pc:sldChg chg="addSp modSp new">
        <pc:chgData name="miguel murcia" userId="da081c76327fd27b" providerId="Windows Live" clId="Web-{E1B033DC-9DBA-41CD-A19B-503C9861B082}" dt="2022-10-06T06:56:17.567" v="1341" actId="1076"/>
        <pc:sldMkLst>
          <pc:docMk/>
          <pc:sldMk cId="351117772" sldId="295"/>
        </pc:sldMkLst>
        <pc:spChg chg="add mod">
          <ac:chgData name="miguel murcia" userId="da081c76327fd27b" providerId="Windows Live" clId="Web-{E1B033DC-9DBA-41CD-A19B-503C9861B082}" dt="2022-10-06T06:56:09.019" v="1339" actId="20577"/>
          <ac:spMkLst>
            <pc:docMk/>
            <pc:sldMk cId="351117772" sldId="295"/>
            <ac:spMk id="2" creationId="{193F3767-6A41-00BF-AAA4-14B9FDABE57D}"/>
          </ac:spMkLst>
        </pc:spChg>
        <pc:spChg chg="add mod">
          <ac:chgData name="miguel murcia" userId="da081c76327fd27b" providerId="Windows Live" clId="Web-{E1B033DC-9DBA-41CD-A19B-503C9861B082}" dt="2022-10-06T06:56:13.317" v="1340" actId="1076"/>
          <ac:spMkLst>
            <pc:docMk/>
            <pc:sldMk cId="351117772" sldId="295"/>
            <ac:spMk id="3" creationId="{247A13C5-D2EA-0447-B47E-CAEB084CA183}"/>
          </ac:spMkLst>
        </pc:spChg>
        <pc:spChg chg="add mod">
          <ac:chgData name="miguel murcia" userId="da081c76327fd27b" providerId="Windows Live" clId="Web-{E1B033DC-9DBA-41CD-A19B-503C9861B082}" dt="2022-10-06T06:56:17.567" v="1341" actId="1076"/>
          <ac:spMkLst>
            <pc:docMk/>
            <pc:sldMk cId="351117772" sldId="295"/>
            <ac:spMk id="4" creationId="{456160E8-EDE5-6F84-3B0F-3743C8CF5699}"/>
          </ac:spMkLst>
        </pc:spChg>
        <pc:spChg chg="add mod">
          <ac:chgData name="miguel murcia" userId="da081c76327fd27b" providerId="Windows Live" clId="Web-{E1B033DC-9DBA-41CD-A19B-503C9861B082}" dt="2022-10-06T06:56:01.175" v="1337" actId="1076"/>
          <ac:spMkLst>
            <pc:docMk/>
            <pc:sldMk cId="351117772" sldId="295"/>
            <ac:spMk id="5" creationId="{6537AF30-5B8C-D0B5-7394-0EA8AA0AE86A}"/>
          </ac:spMkLst>
        </pc:spChg>
      </pc:sldChg>
      <pc:sldChg chg="addSp modSp new">
        <pc:chgData name="miguel murcia" userId="da081c76327fd27b" providerId="Windows Live" clId="Web-{E1B033DC-9DBA-41CD-A19B-503C9861B082}" dt="2022-10-06T07:01:30.155" v="1561" actId="1076"/>
        <pc:sldMkLst>
          <pc:docMk/>
          <pc:sldMk cId="89978276" sldId="296"/>
        </pc:sldMkLst>
        <pc:spChg chg="add mod">
          <ac:chgData name="miguel murcia" userId="da081c76327fd27b" providerId="Windows Live" clId="Web-{E1B033DC-9DBA-41CD-A19B-503C9861B082}" dt="2022-10-06T06:56:50.286" v="1368" actId="20577"/>
          <ac:spMkLst>
            <pc:docMk/>
            <pc:sldMk cId="89978276" sldId="296"/>
            <ac:spMk id="2" creationId="{DEC47711-52B3-2EE6-BD73-F813E28061D2}"/>
          </ac:spMkLst>
        </pc:spChg>
        <pc:spChg chg="add mod">
          <ac:chgData name="miguel murcia" userId="da081c76327fd27b" providerId="Windows Live" clId="Web-{E1B033DC-9DBA-41CD-A19B-503C9861B082}" dt="2022-10-06T07:01:30.155" v="1561" actId="1076"/>
          <ac:spMkLst>
            <pc:docMk/>
            <pc:sldMk cId="89978276" sldId="296"/>
            <ac:spMk id="3" creationId="{6A249D8B-94D8-CCEF-75D5-12CF8C6AC3A7}"/>
          </ac:spMkLst>
        </pc:spChg>
        <pc:picChg chg="add mod">
          <ac:chgData name="miguel murcia" userId="da081c76327fd27b" providerId="Windows Live" clId="Web-{E1B033DC-9DBA-41CD-A19B-503C9861B082}" dt="2022-10-06T07:00:21.215" v="1554" actId="1076"/>
          <ac:picMkLst>
            <pc:docMk/>
            <pc:sldMk cId="89978276" sldId="296"/>
            <ac:picMk id="4" creationId="{9A0DD60D-DF13-A929-A53E-ADECC842F8B3}"/>
          </ac:picMkLst>
        </pc:picChg>
        <pc:picChg chg="add mod">
          <ac:chgData name="miguel murcia" userId="da081c76327fd27b" providerId="Windows Live" clId="Web-{E1B033DC-9DBA-41CD-A19B-503C9861B082}" dt="2022-10-06T07:01:23.420" v="1560" actId="14100"/>
          <ac:picMkLst>
            <pc:docMk/>
            <pc:sldMk cId="89978276" sldId="296"/>
            <ac:picMk id="5" creationId="{5F081F39-C041-14F3-5246-4EF5582599D0}"/>
          </ac:picMkLst>
        </pc:picChg>
      </pc:sldChg>
      <pc:sldChg chg="addSp modSp new">
        <pc:chgData name="miguel murcia" userId="da081c76327fd27b" providerId="Windows Live" clId="Web-{E1B033DC-9DBA-41CD-A19B-503C9861B082}" dt="2022-10-06T07:09:30.749" v="1838" actId="14100"/>
        <pc:sldMkLst>
          <pc:docMk/>
          <pc:sldMk cId="2496014411" sldId="297"/>
        </pc:sldMkLst>
        <pc:spChg chg="add mod">
          <ac:chgData name="miguel murcia" userId="da081c76327fd27b" providerId="Windows Live" clId="Web-{E1B033DC-9DBA-41CD-A19B-503C9861B082}" dt="2022-10-06T07:02:56.064" v="1590" actId="20577"/>
          <ac:spMkLst>
            <pc:docMk/>
            <pc:sldMk cId="2496014411" sldId="297"/>
            <ac:spMk id="2" creationId="{AD47AE07-06E9-2FB5-E39D-C25893D73D7C}"/>
          </ac:spMkLst>
        </pc:spChg>
        <pc:spChg chg="add mod">
          <ac:chgData name="miguel murcia" userId="da081c76327fd27b" providerId="Windows Live" clId="Web-{E1B033DC-9DBA-41CD-A19B-503C9861B082}" dt="2022-10-06T07:09:08.123" v="1831" actId="14100"/>
          <ac:spMkLst>
            <pc:docMk/>
            <pc:sldMk cId="2496014411" sldId="297"/>
            <ac:spMk id="3" creationId="{3D7D1E6E-6C3B-BCD4-E91C-71B2205A7BAB}"/>
          </ac:spMkLst>
        </pc:spChg>
        <pc:spChg chg="add mod">
          <ac:chgData name="miguel murcia" userId="da081c76327fd27b" providerId="Windows Live" clId="Web-{E1B033DC-9DBA-41CD-A19B-503C9861B082}" dt="2022-10-06T07:09:13.233" v="1832" actId="1076"/>
          <ac:spMkLst>
            <pc:docMk/>
            <pc:sldMk cId="2496014411" sldId="297"/>
            <ac:spMk id="4" creationId="{F789A203-4418-E5D4-C847-B5A16F7D3E42}"/>
          </ac:spMkLst>
        </pc:spChg>
        <pc:picChg chg="add mod">
          <ac:chgData name="miguel murcia" userId="da081c76327fd27b" providerId="Windows Live" clId="Web-{E1B033DC-9DBA-41CD-A19B-503C9861B082}" dt="2022-10-06T07:09:30.749" v="1838" actId="14100"/>
          <ac:picMkLst>
            <pc:docMk/>
            <pc:sldMk cId="2496014411" sldId="297"/>
            <ac:picMk id="5" creationId="{4D159B31-7F9C-CA0F-C636-9B0C37818F4B}"/>
          </ac:picMkLst>
        </pc:picChg>
      </pc:sldChg>
      <pc:sldChg chg="addSp modSp new">
        <pc:chgData name="miguel murcia" userId="da081c76327fd27b" providerId="Windows Live" clId="Web-{E1B033DC-9DBA-41CD-A19B-503C9861B082}" dt="2022-10-06T07:22:08.539" v="2477" actId="20577"/>
        <pc:sldMkLst>
          <pc:docMk/>
          <pc:sldMk cId="1520211667" sldId="298"/>
        </pc:sldMkLst>
        <pc:spChg chg="add mod">
          <ac:chgData name="miguel murcia" userId="da081c76327fd27b" providerId="Windows Live" clId="Web-{E1B033DC-9DBA-41CD-A19B-503C9861B082}" dt="2022-10-06T07:22:08.539" v="2477" actId="20577"/>
          <ac:spMkLst>
            <pc:docMk/>
            <pc:sldMk cId="1520211667" sldId="298"/>
            <ac:spMk id="2" creationId="{7CDAC25B-AF0F-054B-FF6A-1F2F9E0721F4}"/>
          </ac:spMkLst>
        </pc:spChg>
      </pc:sldChg>
      <pc:sldChg chg="addSp modSp new">
        <pc:chgData name="miguel murcia" userId="da081c76327fd27b" providerId="Windows Live" clId="Web-{E1B033DC-9DBA-41CD-A19B-503C9861B082}" dt="2022-10-06T07:25:54.641" v="2712" actId="1076"/>
        <pc:sldMkLst>
          <pc:docMk/>
          <pc:sldMk cId="3918140238" sldId="299"/>
        </pc:sldMkLst>
        <pc:spChg chg="add mod">
          <ac:chgData name="miguel murcia" userId="da081c76327fd27b" providerId="Windows Live" clId="Web-{E1B033DC-9DBA-41CD-A19B-503C9861B082}" dt="2022-10-06T07:25:06.686" v="2706" actId="20577"/>
          <ac:spMkLst>
            <pc:docMk/>
            <pc:sldMk cId="3918140238" sldId="299"/>
            <ac:spMk id="2" creationId="{3034D1A2-35BC-E517-97E2-0248363FBF1F}"/>
          </ac:spMkLst>
        </pc:spChg>
        <pc:picChg chg="add mod">
          <ac:chgData name="miguel murcia" userId="da081c76327fd27b" providerId="Windows Live" clId="Web-{E1B033DC-9DBA-41CD-A19B-503C9861B082}" dt="2022-10-06T07:25:54.641" v="2712" actId="1076"/>
          <ac:picMkLst>
            <pc:docMk/>
            <pc:sldMk cId="3918140238" sldId="299"/>
            <ac:picMk id="3" creationId="{5CFDBA53-EDF9-4521-20FF-E2C223E2C163}"/>
          </ac:picMkLst>
        </pc:picChg>
      </pc:sldChg>
      <pc:sldChg chg="addSp modSp new">
        <pc:chgData name="miguel murcia" userId="da081c76327fd27b" providerId="Windows Live" clId="Web-{E1B033DC-9DBA-41CD-A19B-503C9861B082}" dt="2022-10-06T07:29:49.117" v="2839" actId="1076"/>
        <pc:sldMkLst>
          <pc:docMk/>
          <pc:sldMk cId="1229929376" sldId="300"/>
        </pc:sldMkLst>
        <pc:spChg chg="add mod">
          <ac:chgData name="miguel murcia" userId="da081c76327fd27b" providerId="Windows Live" clId="Web-{E1B033DC-9DBA-41CD-A19B-503C9861B082}" dt="2022-10-06T07:26:59.002" v="2746" actId="20577"/>
          <ac:spMkLst>
            <pc:docMk/>
            <pc:sldMk cId="1229929376" sldId="300"/>
            <ac:spMk id="2" creationId="{579A0059-4C69-22D4-AE14-8DDC31400637}"/>
          </ac:spMkLst>
        </pc:spChg>
        <pc:spChg chg="add mod">
          <ac:chgData name="miguel murcia" userId="da081c76327fd27b" providerId="Windows Live" clId="Web-{E1B033DC-9DBA-41CD-A19B-503C9861B082}" dt="2022-10-06T07:29:49.117" v="2839" actId="1076"/>
          <ac:spMkLst>
            <pc:docMk/>
            <pc:sldMk cId="1229929376" sldId="300"/>
            <ac:spMk id="3" creationId="{BCD11EE0-B1CC-0930-ABBB-82895C1DFD24}"/>
          </ac:spMkLst>
        </pc:spChg>
        <pc:picChg chg="add mod">
          <ac:chgData name="miguel murcia" userId="da081c76327fd27b" providerId="Windows Live" clId="Web-{E1B033DC-9DBA-41CD-A19B-503C9861B082}" dt="2022-10-06T07:29:45.898" v="2838" actId="14100"/>
          <ac:picMkLst>
            <pc:docMk/>
            <pc:sldMk cId="1229929376" sldId="300"/>
            <ac:picMk id="4" creationId="{84D18957-37B6-F63B-DBA1-41C99336EB11}"/>
          </ac:picMkLst>
        </pc:picChg>
      </pc:sldChg>
      <pc:sldChg chg="addSp modSp new">
        <pc:chgData name="miguel murcia" userId="da081c76327fd27b" providerId="Windows Live" clId="Web-{E1B033DC-9DBA-41CD-A19B-503C9861B082}" dt="2022-10-06T07:36:32.724" v="3125" actId="14100"/>
        <pc:sldMkLst>
          <pc:docMk/>
          <pc:sldMk cId="3316200511" sldId="301"/>
        </pc:sldMkLst>
        <pc:spChg chg="add mod">
          <ac:chgData name="miguel murcia" userId="da081c76327fd27b" providerId="Windows Live" clId="Web-{E1B033DC-9DBA-41CD-A19B-503C9861B082}" dt="2022-10-06T07:36:01.911" v="3120" actId="20577"/>
          <ac:spMkLst>
            <pc:docMk/>
            <pc:sldMk cId="3316200511" sldId="301"/>
            <ac:spMk id="2" creationId="{54550E06-ACCE-48EA-E36B-B6AD9A03D122}"/>
          </ac:spMkLst>
        </pc:spChg>
        <pc:picChg chg="add mod">
          <ac:chgData name="miguel murcia" userId="da081c76327fd27b" providerId="Windows Live" clId="Web-{E1B033DC-9DBA-41CD-A19B-503C9861B082}" dt="2022-10-06T07:34:16.454" v="2996" actId="1076"/>
          <ac:picMkLst>
            <pc:docMk/>
            <pc:sldMk cId="3316200511" sldId="301"/>
            <ac:picMk id="3" creationId="{7CAF7F73-E2C0-D3E8-E9B6-26C95759DDB5}"/>
          </ac:picMkLst>
        </pc:picChg>
        <pc:picChg chg="add mod">
          <ac:chgData name="miguel murcia" userId="da081c76327fd27b" providerId="Windows Live" clId="Web-{E1B033DC-9DBA-41CD-A19B-503C9861B082}" dt="2022-10-06T07:36:32.724" v="3125" actId="14100"/>
          <ac:picMkLst>
            <pc:docMk/>
            <pc:sldMk cId="3316200511" sldId="301"/>
            <ac:picMk id="4" creationId="{F9079587-878F-2BC0-E9BA-15D7FF3BE6D5}"/>
          </ac:picMkLst>
        </pc:picChg>
      </pc:sldChg>
      <pc:sldChg chg="addSp modSp new">
        <pc:chgData name="miguel murcia" userId="da081c76327fd27b" providerId="Windows Live" clId="Web-{E1B033DC-9DBA-41CD-A19B-503C9861B082}" dt="2022-10-06T07:55:11.371" v="3641" actId="20577"/>
        <pc:sldMkLst>
          <pc:docMk/>
          <pc:sldMk cId="3177431556" sldId="302"/>
        </pc:sldMkLst>
        <pc:spChg chg="add mod">
          <ac:chgData name="miguel murcia" userId="da081c76327fd27b" providerId="Windows Live" clId="Web-{E1B033DC-9DBA-41CD-A19B-503C9861B082}" dt="2022-10-06T07:40:57.093" v="3264" actId="20577"/>
          <ac:spMkLst>
            <pc:docMk/>
            <pc:sldMk cId="3177431556" sldId="302"/>
            <ac:spMk id="2" creationId="{36BF3735-9AA5-C9A3-35F6-DBCD73520BEB}"/>
          </ac:spMkLst>
        </pc:spChg>
        <pc:spChg chg="add mod">
          <ac:chgData name="miguel murcia" userId="da081c76327fd27b" providerId="Windows Live" clId="Web-{E1B033DC-9DBA-41CD-A19B-503C9861B082}" dt="2022-10-06T07:41:33.562" v="3289" actId="20577"/>
          <ac:spMkLst>
            <pc:docMk/>
            <pc:sldMk cId="3177431556" sldId="302"/>
            <ac:spMk id="5" creationId="{C76D16DC-C046-1E8F-BBC8-AA6CBAA6C3EE}"/>
          </ac:spMkLst>
        </pc:spChg>
        <pc:spChg chg="add mod">
          <ac:chgData name="miguel murcia" userId="da081c76327fd27b" providerId="Windows Live" clId="Web-{E1B033DC-9DBA-41CD-A19B-503C9861B082}" dt="2022-10-06T07:42:22.111" v="3308" actId="20577"/>
          <ac:spMkLst>
            <pc:docMk/>
            <pc:sldMk cId="3177431556" sldId="302"/>
            <ac:spMk id="6" creationId="{8BE0E67F-44D5-3B2D-852B-57739E9F91EB}"/>
          </ac:spMkLst>
        </pc:spChg>
        <pc:spChg chg="add mod">
          <ac:chgData name="miguel murcia" userId="da081c76327fd27b" providerId="Windows Live" clId="Web-{E1B033DC-9DBA-41CD-A19B-503C9861B082}" dt="2022-10-06T07:47:02.152" v="3426" actId="1076"/>
          <ac:spMkLst>
            <pc:docMk/>
            <pc:sldMk cId="3177431556" sldId="302"/>
            <ac:spMk id="7" creationId="{FFFD9843-C1EC-CE64-4B07-60E2EBE0D6EF}"/>
          </ac:spMkLst>
        </pc:spChg>
        <pc:spChg chg="add mod">
          <ac:chgData name="miguel murcia" userId="da081c76327fd27b" providerId="Windows Live" clId="Web-{E1B033DC-9DBA-41CD-A19B-503C9861B082}" dt="2022-10-06T07:47:17.199" v="3430" actId="1076"/>
          <ac:spMkLst>
            <pc:docMk/>
            <pc:sldMk cId="3177431556" sldId="302"/>
            <ac:spMk id="9" creationId="{27FF94EA-8498-3234-142C-000439D7EECA}"/>
          </ac:spMkLst>
        </pc:spChg>
        <pc:spChg chg="add mod">
          <ac:chgData name="miguel murcia" userId="da081c76327fd27b" providerId="Windows Live" clId="Web-{E1B033DC-9DBA-41CD-A19B-503C9861B082}" dt="2022-10-06T07:48:41.717" v="3478" actId="20577"/>
          <ac:spMkLst>
            <pc:docMk/>
            <pc:sldMk cId="3177431556" sldId="302"/>
            <ac:spMk id="11" creationId="{5E8F399C-1842-81D1-AE03-47F063048CCC}"/>
          </ac:spMkLst>
        </pc:spChg>
        <pc:spChg chg="add">
          <ac:chgData name="miguel murcia" userId="da081c76327fd27b" providerId="Windows Live" clId="Web-{E1B033DC-9DBA-41CD-A19B-503C9861B082}" dt="2022-10-06T07:53:01.226" v="3490"/>
          <ac:spMkLst>
            <pc:docMk/>
            <pc:sldMk cId="3177431556" sldId="302"/>
            <ac:spMk id="14" creationId="{1A4D8D8A-6CDA-4DD2-B287-F259C502414C}"/>
          </ac:spMkLst>
        </pc:spChg>
        <pc:spChg chg="add mod">
          <ac:chgData name="miguel murcia" userId="da081c76327fd27b" providerId="Windows Live" clId="Web-{E1B033DC-9DBA-41CD-A19B-503C9861B082}" dt="2022-10-06T07:54:12.963" v="3581" actId="20577"/>
          <ac:spMkLst>
            <pc:docMk/>
            <pc:sldMk cId="3177431556" sldId="302"/>
            <ac:spMk id="15" creationId="{AA20B416-6BAA-0B9E-B965-4F27BDAC31ED}"/>
          </ac:spMkLst>
        </pc:spChg>
        <pc:spChg chg="add mod">
          <ac:chgData name="miguel murcia" userId="da081c76327fd27b" providerId="Windows Live" clId="Web-{E1B033DC-9DBA-41CD-A19B-503C9861B082}" dt="2022-10-06T07:55:11.371" v="3641" actId="20577"/>
          <ac:spMkLst>
            <pc:docMk/>
            <pc:sldMk cId="3177431556" sldId="302"/>
            <ac:spMk id="16" creationId="{37E0A0B8-AF70-CF05-2FB4-34AB97B0EE07}"/>
          </ac:spMkLst>
        </pc:spChg>
        <pc:cxnChg chg="add mod">
          <ac:chgData name="miguel murcia" userId="da081c76327fd27b" providerId="Windows Live" clId="Web-{E1B033DC-9DBA-41CD-A19B-503C9861B082}" dt="2022-10-06T07:40:36.451" v="3260" actId="1076"/>
          <ac:cxnSpMkLst>
            <pc:docMk/>
            <pc:sldMk cId="3177431556" sldId="302"/>
            <ac:cxnSpMk id="3" creationId="{1C248EF7-21FB-5E4F-28EE-ED9046D4E7EC}"/>
          </ac:cxnSpMkLst>
        </pc:cxnChg>
        <pc:cxnChg chg="add mod">
          <ac:chgData name="miguel murcia" userId="da081c76327fd27b" providerId="Windows Live" clId="Web-{E1B033DC-9DBA-41CD-A19B-503C9861B082}" dt="2022-10-06T07:40:49.061" v="3263" actId="1076"/>
          <ac:cxnSpMkLst>
            <pc:docMk/>
            <pc:sldMk cId="3177431556" sldId="302"/>
            <ac:cxnSpMk id="4" creationId="{D8BE5A98-ECE2-86D1-325C-D9B37B466B1A}"/>
          </ac:cxnSpMkLst>
        </pc:cxnChg>
        <pc:cxnChg chg="add mod">
          <ac:chgData name="miguel murcia" userId="da081c76327fd27b" providerId="Windows Live" clId="Web-{E1B033DC-9DBA-41CD-A19B-503C9861B082}" dt="2022-10-06T07:47:10.683" v="3429" actId="1076"/>
          <ac:cxnSpMkLst>
            <pc:docMk/>
            <pc:sldMk cId="3177431556" sldId="302"/>
            <ac:cxnSpMk id="8" creationId="{FB9D7F77-88D1-69E8-391B-2AF8120FABB9}"/>
          </ac:cxnSpMkLst>
        </pc:cxnChg>
        <pc:cxnChg chg="add mod">
          <ac:chgData name="miguel murcia" userId="da081c76327fd27b" providerId="Windows Live" clId="Web-{E1B033DC-9DBA-41CD-A19B-503C9861B082}" dt="2022-10-06T07:47:53.606" v="3435" actId="14100"/>
          <ac:cxnSpMkLst>
            <pc:docMk/>
            <pc:sldMk cId="3177431556" sldId="302"/>
            <ac:cxnSpMk id="10" creationId="{EC17C368-4A02-4B2D-D44A-D95571F58D41}"/>
          </ac:cxnSpMkLst>
        </pc:cxnChg>
        <pc:cxnChg chg="add mod">
          <ac:chgData name="miguel murcia" userId="da081c76327fd27b" providerId="Windows Live" clId="Web-{E1B033DC-9DBA-41CD-A19B-503C9861B082}" dt="2022-10-06T07:49:24.422" v="3488" actId="1076"/>
          <ac:cxnSpMkLst>
            <pc:docMk/>
            <pc:sldMk cId="3177431556" sldId="302"/>
            <ac:cxnSpMk id="12" creationId="{EEE9D57D-DD6C-CD81-32D2-81782DF65F1E}"/>
          </ac:cxnSpMkLst>
        </pc:cxnChg>
        <pc:cxnChg chg="add mod">
          <ac:chgData name="miguel murcia" userId="da081c76327fd27b" providerId="Windows Live" clId="Web-{E1B033DC-9DBA-41CD-A19B-503C9861B082}" dt="2022-10-06T07:49:31.266" v="3489" actId="1076"/>
          <ac:cxnSpMkLst>
            <pc:docMk/>
            <pc:sldMk cId="3177431556" sldId="302"/>
            <ac:cxnSpMk id="13" creationId="{F11FAC39-B8F5-F8BD-498B-B6C004955A86}"/>
          </ac:cxnSpMkLst>
        </pc:cxnChg>
      </pc:sldChg>
      <pc:sldChg chg="addSp modSp new">
        <pc:chgData name="miguel murcia" userId="da081c76327fd27b" providerId="Windows Live" clId="Web-{E1B033DC-9DBA-41CD-A19B-503C9861B082}" dt="2022-10-06T08:18:45.622" v="5239" actId="20577"/>
        <pc:sldMkLst>
          <pc:docMk/>
          <pc:sldMk cId="2375260770" sldId="303"/>
        </pc:sldMkLst>
        <pc:spChg chg="add mod">
          <ac:chgData name="miguel murcia" userId="da081c76327fd27b" providerId="Windows Live" clId="Web-{E1B033DC-9DBA-41CD-A19B-503C9861B082}" dt="2022-10-06T08:18:45.622" v="5239" actId="20577"/>
          <ac:spMkLst>
            <pc:docMk/>
            <pc:sldMk cId="2375260770" sldId="303"/>
            <ac:spMk id="2" creationId="{6A56FB9B-3811-EAFF-63BC-554067E4A422}"/>
          </ac:spMkLst>
        </pc:spChg>
      </pc:sldChg>
      <pc:sldChg chg="addSp modSp new">
        <pc:chgData name="miguel murcia" userId="da081c76327fd27b" providerId="Windows Live" clId="Web-{E1B033DC-9DBA-41CD-A19B-503C9861B082}" dt="2022-10-06T08:05:02.547" v="4073" actId="1076"/>
        <pc:sldMkLst>
          <pc:docMk/>
          <pc:sldMk cId="2164397953" sldId="304"/>
        </pc:sldMkLst>
        <pc:spChg chg="add mod">
          <ac:chgData name="miguel murcia" userId="da081c76327fd27b" providerId="Windows Live" clId="Web-{E1B033DC-9DBA-41CD-A19B-503C9861B082}" dt="2022-10-06T07:56:24.561" v="3735" actId="20577"/>
          <ac:spMkLst>
            <pc:docMk/>
            <pc:sldMk cId="2164397953" sldId="304"/>
            <ac:spMk id="2" creationId="{1540F2C9-5F23-85A8-C795-307DC9A6CEDF}"/>
          </ac:spMkLst>
        </pc:spChg>
        <pc:spChg chg="add mod">
          <ac:chgData name="miguel murcia" userId="da081c76327fd27b" providerId="Windows Live" clId="Web-{E1B033DC-9DBA-41CD-A19B-503C9861B082}" dt="2022-10-06T07:59:41.021" v="3833" actId="1076"/>
          <ac:spMkLst>
            <pc:docMk/>
            <pc:sldMk cId="2164397953" sldId="304"/>
            <ac:spMk id="3" creationId="{E9568AFD-2A17-8846-EE0A-0310A0CC56B0}"/>
          </ac:spMkLst>
        </pc:spChg>
        <pc:spChg chg="add mod">
          <ac:chgData name="miguel murcia" userId="da081c76327fd27b" providerId="Windows Live" clId="Web-{E1B033DC-9DBA-41CD-A19B-503C9861B082}" dt="2022-10-06T08:02:23.042" v="3977" actId="1076"/>
          <ac:spMkLst>
            <pc:docMk/>
            <pc:sldMk cId="2164397953" sldId="304"/>
            <ac:spMk id="5" creationId="{6979CFBD-B4AE-9E2C-C54E-68064DF15715}"/>
          </ac:spMkLst>
        </pc:spChg>
        <pc:spChg chg="add mod">
          <ac:chgData name="miguel murcia" userId="da081c76327fd27b" providerId="Windows Live" clId="Web-{E1B033DC-9DBA-41CD-A19B-503C9861B082}" dt="2022-10-06T08:04:18.061" v="4067" actId="20577"/>
          <ac:spMkLst>
            <pc:docMk/>
            <pc:sldMk cId="2164397953" sldId="304"/>
            <ac:spMk id="7" creationId="{CD6DAC3B-D196-385C-5312-BC6B73A8CF44}"/>
          </ac:spMkLst>
        </pc:spChg>
        <pc:picChg chg="add mod">
          <ac:chgData name="miguel murcia" userId="da081c76327fd27b" providerId="Windows Live" clId="Web-{E1B033DC-9DBA-41CD-A19B-503C9861B082}" dt="2022-10-06T08:02:36.495" v="3980" actId="14100"/>
          <ac:picMkLst>
            <pc:docMk/>
            <pc:sldMk cId="2164397953" sldId="304"/>
            <ac:picMk id="4" creationId="{D2212ECF-12C5-B135-8C2A-BD950DC6EC5E}"/>
          </ac:picMkLst>
        </pc:picChg>
        <pc:picChg chg="add mod">
          <ac:chgData name="miguel murcia" userId="da081c76327fd27b" providerId="Windows Live" clId="Web-{E1B033DC-9DBA-41CD-A19B-503C9861B082}" dt="2022-10-06T08:02:26.386" v="3978" actId="1076"/>
          <ac:picMkLst>
            <pc:docMk/>
            <pc:sldMk cId="2164397953" sldId="304"/>
            <ac:picMk id="6" creationId="{EAE12EC4-D752-1B3E-477C-59EFDC172AC2}"/>
          </ac:picMkLst>
        </pc:picChg>
        <pc:picChg chg="add mod">
          <ac:chgData name="miguel murcia" userId="da081c76327fd27b" providerId="Windows Live" clId="Web-{E1B033DC-9DBA-41CD-A19B-503C9861B082}" dt="2022-10-06T08:05:02.547" v="4073" actId="1076"/>
          <ac:picMkLst>
            <pc:docMk/>
            <pc:sldMk cId="2164397953" sldId="304"/>
            <ac:picMk id="8" creationId="{84FF6BD2-F7A8-44BB-1F85-3DB3CDF93AFD}"/>
          </ac:picMkLst>
        </pc:picChg>
      </pc:sldChg>
      <pc:sldChg chg="addSp modSp new">
        <pc:chgData name="miguel murcia" userId="da081c76327fd27b" providerId="Windows Live" clId="Web-{E1B033DC-9DBA-41CD-A19B-503C9861B082}" dt="2022-10-06T08:12:03.890" v="4644" actId="1076"/>
        <pc:sldMkLst>
          <pc:docMk/>
          <pc:sldMk cId="3666219145" sldId="305"/>
        </pc:sldMkLst>
        <pc:spChg chg="add mod">
          <ac:chgData name="miguel murcia" userId="da081c76327fd27b" providerId="Windows Live" clId="Web-{E1B033DC-9DBA-41CD-A19B-503C9861B082}" dt="2022-10-06T08:07:00.301" v="4252" actId="20577"/>
          <ac:spMkLst>
            <pc:docMk/>
            <pc:sldMk cId="3666219145" sldId="305"/>
            <ac:spMk id="2" creationId="{80CF4C68-BE77-B2F2-23E2-3B358D1FBED9}"/>
          </ac:spMkLst>
        </pc:spChg>
        <pc:spChg chg="add mod">
          <ac:chgData name="miguel murcia" userId="da081c76327fd27b" providerId="Windows Live" clId="Web-{E1B033DC-9DBA-41CD-A19B-503C9861B082}" dt="2022-10-06T08:11:32.139" v="4641" actId="20577"/>
          <ac:spMkLst>
            <pc:docMk/>
            <pc:sldMk cId="3666219145" sldId="305"/>
            <ac:spMk id="3" creationId="{FD8E58B4-5F6D-E233-1748-6C840F2071B2}"/>
          </ac:spMkLst>
        </pc:spChg>
        <pc:spChg chg="add mod">
          <ac:chgData name="miguel murcia" userId="da081c76327fd27b" providerId="Windows Live" clId="Web-{E1B033DC-9DBA-41CD-A19B-503C9861B082}" dt="2022-10-06T08:11:28.185" v="4640" actId="20577"/>
          <ac:spMkLst>
            <pc:docMk/>
            <pc:sldMk cId="3666219145" sldId="305"/>
            <ac:spMk id="4" creationId="{3FCAB6CA-9CB0-5189-B4E9-604A5A520785}"/>
          </ac:spMkLst>
        </pc:spChg>
        <pc:picChg chg="add mod">
          <ac:chgData name="miguel murcia" userId="da081c76327fd27b" providerId="Windows Live" clId="Web-{E1B033DC-9DBA-41CD-A19B-503C9861B082}" dt="2022-10-06T08:12:03.890" v="4644" actId="1076"/>
          <ac:picMkLst>
            <pc:docMk/>
            <pc:sldMk cId="3666219145" sldId="305"/>
            <ac:picMk id="5" creationId="{032DD6D8-12F3-DE49-FF3C-85597C92826B}"/>
          </ac:picMkLst>
        </pc:picChg>
      </pc:sldChg>
    </pc:docChg>
  </pc:docChgLst>
  <pc:docChgLst>
    <pc:chgData name="miguel murcia" userId="da081c76327fd27b" providerId="Windows Live" clId="Web-{8CCFCFD4-CB77-4C43-A775-DAA572B0F462}"/>
    <pc:docChg chg="addSld delSld modSld sldOrd">
      <pc:chgData name="miguel murcia" userId="da081c76327fd27b" providerId="Windows Live" clId="Web-{8CCFCFD4-CB77-4C43-A775-DAA572B0F462}" dt="2022-10-04T09:57:48.812" v="2947" actId="20577"/>
      <pc:docMkLst>
        <pc:docMk/>
      </pc:docMkLst>
      <pc:sldChg chg="modSp">
        <pc:chgData name="miguel murcia" userId="da081c76327fd27b" providerId="Windows Live" clId="Web-{8CCFCFD4-CB77-4C43-A775-DAA572B0F462}" dt="2022-10-04T09:36:13.846" v="2398" actId="20577"/>
        <pc:sldMkLst>
          <pc:docMk/>
          <pc:sldMk cId="4267389388" sldId="260"/>
        </pc:sldMkLst>
        <pc:spChg chg="mod">
          <ac:chgData name="miguel murcia" userId="da081c76327fd27b" providerId="Windows Live" clId="Web-{8CCFCFD4-CB77-4C43-A775-DAA572B0F462}" dt="2022-10-04T09:35:47.032" v="2387" actId="20577"/>
          <ac:spMkLst>
            <pc:docMk/>
            <pc:sldMk cId="4267389388" sldId="260"/>
            <ac:spMk id="3" creationId="{080EA7F6-EAC8-62E0-3080-5D47CB434319}"/>
          </ac:spMkLst>
        </pc:spChg>
        <pc:spChg chg="mod">
          <ac:chgData name="miguel murcia" userId="da081c76327fd27b" providerId="Windows Live" clId="Web-{8CCFCFD4-CB77-4C43-A775-DAA572B0F462}" dt="2022-10-04T09:35:52.454" v="2389" actId="20577"/>
          <ac:spMkLst>
            <pc:docMk/>
            <pc:sldMk cId="4267389388" sldId="260"/>
            <ac:spMk id="4" creationId="{330E30A8-0802-55E8-44A3-0E68A632DDA0}"/>
          </ac:spMkLst>
        </pc:spChg>
        <pc:spChg chg="mod">
          <ac:chgData name="miguel murcia" userId="da081c76327fd27b" providerId="Windows Live" clId="Web-{8CCFCFD4-CB77-4C43-A775-DAA572B0F462}" dt="2022-10-04T09:36:00.142" v="2391" actId="20577"/>
          <ac:spMkLst>
            <pc:docMk/>
            <pc:sldMk cId="4267389388" sldId="260"/>
            <ac:spMk id="5" creationId="{E8A3F00A-34FA-7C4F-70D9-0A9C99834FFC}"/>
          </ac:spMkLst>
        </pc:spChg>
        <pc:spChg chg="mod">
          <ac:chgData name="miguel murcia" userId="da081c76327fd27b" providerId="Windows Live" clId="Web-{8CCFCFD4-CB77-4C43-A775-DAA572B0F462}" dt="2022-10-04T09:36:04.080" v="2393" actId="20577"/>
          <ac:spMkLst>
            <pc:docMk/>
            <pc:sldMk cId="4267389388" sldId="260"/>
            <ac:spMk id="6" creationId="{D96A0BEB-7CC2-867B-70E9-18CFD93E3729}"/>
          </ac:spMkLst>
        </pc:spChg>
        <pc:spChg chg="mod">
          <ac:chgData name="miguel murcia" userId="da081c76327fd27b" providerId="Windows Live" clId="Web-{8CCFCFD4-CB77-4C43-A775-DAA572B0F462}" dt="2022-10-04T09:36:08.518" v="2395" actId="20577"/>
          <ac:spMkLst>
            <pc:docMk/>
            <pc:sldMk cId="4267389388" sldId="260"/>
            <ac:spMk id="7" creationId="{BDE76355-6192-FFBF-240A-ABA6EF3F3A4D}"/>
          </ac:spMkLst>
        </pc:spChg>
        <pc:spChg chg="mod">
          <ac:chgData name="miguel murcia" userId="da081c76327fd27b" providerId="Windows Live" clId="Web-{8CCFCFD4-CB77-4C43-A775-DAA572B0F462}" dt="2022-10-04T09:36:13.846" v="2398" actId="20577"/>
          <ac:spMkLst>
            <pc:docMk/>
            <pc:sldMk cId="4267389388" sldId="260"/>
            <ac:spMk id="8" creationId="{4B28DFFA-0D90-F291-DF47-55D239B331F7}"/>
          </ac:spMkLst>
        </pc:spChg>
      </pc:sldChg>
      <pc:sldChg chg="modSp">
        <pc:chgData name="miguel murcia" userId="da081c76327fd27b" providerId="Windows Live" clId="Web-{8CCFCFD4-CB77-4C43-A775-DAA572B0F462}" dt="2022-10-04T09:36:35.473" v="2402" actId="20577"/>
        <pc:sldMkLst>
          <pc:docMk/>
          <pc:sldMk cId="3422570498" sldId="261"/>
        </pc:sldMkLst>
        <pc:spChg chg="mod">
          <ac:chgData name="miguel murcia" userId="da081c76327fd27b" providerId="Windows Live" clId="Web-{8CCFCFD4-CB77-4C43-A775-DAA572B0F462}" dt="2022-10-04T09:36:35.473" v="2402" actId="20577"/>
          <ac:spMkLst>
            <pc:docMk/>
            <pc:sldMk cId="3422570498" sldId="261"/>
            <ac:spMk id="2" creationId="{0CCEA6BB-5E0E-4AC7-E6CD-63856D18BDA7}"/>
          </ac:spMkLst>
        </pc:spChg>
        <pc:spChg chg="mod">
          <ac:chgData name="miguel murcia" userId="da081c76327fd27b" providerId="Windows Live" clId="Web-{8CCFCFD4-CB77-4C43-A775-DAA572B0F462}" dt="2022-10-04T09:36:27.300" v="2400" actId="20577"/>
          <ac:spMkLst>
            <pc:docMk/>
            <pc:sldMk cId="3422570498" sldId="261"/>
            <ac:spMk id="3" creationId="{E801E36F-3BA3-E8DB-4CF1-95287DD8E3AD}"/>
          </ac:spMkLst>
        </pc:spChg>
      </pc:sldChg>
      <pc:sldChg chg="modSp">
        <pc:chgData name="miguel murcia" userId="da081c76327fd27b" providerId="Windows Live" clId="Web-{8CCFCFD4-CB77-4C43-A775-DAA572B0F462}" dt="2022-10-04T09:36:55.615" v="2406" actId="20577"/>
        <pc:sldMkLst>
          <pc:docMk/>
          <pc:sldMk cId="1138169743" sldId="262"/>
        </pc:sldMkLst>
        <pc:spChg chg="mod">
          <ac:chgData name="miguel murcia" userId="da081c76327fd27b" providerId="Windows Live" clId="Web-{8CCFCFD4-CB77-4C43-A775-DAA572B0F462}" dt="2022-10-04T09:36:47.990" v="2404" actId="20577"/>
          <ac:spMkLst>
            <pc:docMk/>
            <pc:sldMk cId="1138169743" sldId="262"/>
            <ac:spMk id="2" creationId="{BC9A2650-5745-B15F-7722-C755279848CE}"/>
          </ac:spMkLst>
        </pc:spChg>
        <pc:spChg chg="mod">
          <ac:chgData name="miguel murcia" userId="da081c76327fd27b" providerId="Windows Live" clId="Web-{8CCFCFD4-CB77-4C43-A775-DAA572B0F462}" dt="2022-10-04T09:36:55.615" v="2406" actId="20577"/>
          <ac:spMkLst>
            <pc:docMk/>
            <pc:sldMk cId="1138169743" sldId="262"/>
            <ac:spMk id="9" creationId="{982D37F7-C686-5BE0-D595-C5E5E130AAA5}"/>
          </ac:spMkLst>
        </pc:spChg>
      </pc:sldChg>
      <pc:sldChg chg="modSp">
        <pc:chgData name="miguel murcia" userId="da081c76327fd27b" providerId="Windows Live" clId="Web-{8CCFCFD4-CB77-4C43-A775-DAA572B0F462}" dt="2022-10-04T09:37:36.181" v="2416" actId="20577"/>
        <pc:sldMkLst>
          <pc:docMk/>
          <pc:sldMk cId="4009982355" sldId="263"/>
        </pc:sldMkLst>
        <pc:spChg chg="mod">
          <ac:chgData name="miguel murcia" userId="da081c76327fd27b" providerId="Windows Live" clId="Web-{8CCFCFD4-CB77-4C43-A775-DAA572B0F462}" dt="2022-10-04T09:37:08.023" v="2409" actId="1076"/>
          <ac:spMkLst>
            <pc:docMk/>
            <pc:sldMk cId="4009982355" sldId="263"/>
            <ac:spMk id="2" creationId="{2CB0CE00-BA5F-B521-8719-CEA7051AD25A}"/>
          </ac:spMkLst>
        </pc:spChg>
        <pc:spChg chg="mod">
          <ac:chgData name="miguel murcia" userId="da081c76327fd27b" providerId="Windows Live" clId="Web-{8CCFCFD4-CB77-4C43-A775-DAA572B0F462}" dt="2022-10-04T09:37:21.774" v="2412" actId="1076"/>
          <ac:spMkLst>
            <pc:docMk/>
            <pc:sldMk cId="4009982355" sldId="263"/>
            <ac:spMk id="5" creationId="{8B7DCD37-528B-5A8E-05E7-89E708792BD1}"/>
          </ac:spMkLst>
        </pc:spChg>
        <pc:spChg chg="mod">
          <ac:chgData name="miguel murcia" userId="da081c76327fd27b" providerId="Windows Live" clId="Web-{8CCFCFD4-CB77-4C43-A775-DAA572B0F462}" dt="2022-10-04T09:37:36.181" v="2416" actId="20577"/>
          <ac:spMkLst>
            <pc:docMk/>
            <pc:sldMk cId="4009982355" sldId="263"/>
            <ac:spMk id="9" creationId="{FF537668-37E7-F128-1E45-D353ADDB6495}"/>
          </ac:spMkLst>
        </pc:spChg>
        <pc:spChg chg="mod">
          <ac:chgData name="miguel murcia" userId="da081c76327fd27b" providerId="Windows Live" clId="Web-{8CCFCFD4-CB77-4C43-A775-DAA572B0F462}" dt="2022-10-04T09:37:30.134" v="2414" actId="20577"/>
          <ac:spMkLst>
            <pc:docMk/>
            <pc:sldMk cId="4009982355" sldId="263"/>
            <ac:spMk id="10" creationId="{59FA4A45-E88F-5A82-BAFC-34024B4A3459}"/>
          </ac:spMkLst>
        </pc:spChg>
      </pc:sldChg>
      <pc:sldChg chg="modSp">
        <pc:chgData name="miguel murcia" userId="da081c76327fd27b" providerId="Windows Live" clId="Web-{8CCFCFD4-CB77-4C43-A775-DAA572B0F462}" dt="2022-10-04T09:38:09.699" v="2426" actId="1076"/>
        <pc:sldMkLst>
          <pc:docMk/>
          <pc:sldMk cId="3803160142" sldId="264"/>
        </pc:sldMkLst>
        <pc:spChg chg="mod">
          <ac:chgData name="miguel murcia" userId="da081c76327fd27b" providerId="Windows Live" clId="Web-{8CCFCFD4-CB77-4C43-A775-DAA572B0F462}" dt="2022-10-04T09:37:48.463" v="2418" actId="20577"/>
          <ac:spMkLst>
            <pc:docMk/>
            <pc:sldMk cId="3803160142" sldId="264"/>
            <ac:spMk id="2" creationId="{D3FC97F3-9A16-53E5-FEA5-8C6FE6D2584E}"/>
          </ac:spMkLst>
        </pc:spChg>
        <pc:spChg chg="mod">
          <ac:chgData name="miguel murcia" userId="da081c76327fd27b" providerId="Windows Live" clId="Web-{8CCFCFD4-CB77-4C43-A775-DAA572B0F462}" dt="2022-10-04T09:37:57.464" v="2421" actId="1076"/>
          <ac:spMkLst>
            <pc:docMk/>
            <pc:sldMk cId="3803160142" sldId="264"/>
            <ac:spMk id="3" creationId="{82865F70-83E0-E976-498C-F7D9F1127793}"/>
          </ac:spMkLst>
        </pc:spChg>
        <pc:spChg chg="mod">
          <ac:chgData name="miguel murcia" userId="da081c76327fd27b" providerId="Windows Live" clId="Web-{8CCFCFD4-CB77-4C43-A775-DAA572B0F462}" dt="2022-10-04T09:38:09.699" v="2426" actId="1076"/>
          <ac:spMkLst>
            <pc:docMk/>
            <pc:sldMk cId="3803160142" sldId="264"/>
            <ac:spMk id="4" creationId="{3BB27DC0-064B-3990-6DA7-784CA39D16A5}"/>
          </ac:spMkLst>
        </pc:spChg>
      </pc:sldChg>
      <pc:sldChg chg="modSp">
        <pc:chgData name="miguel murcia" userId="da081c76327fd27b" providerId="Windows Live" clId="Web-{8CCFCFD4-CB77-4C43-A775-DAA572B0F462}" dt="2022-10-04T09:39:07.407" v="2442" actId="1076"/>
        <pc:sldMkLst>
          <pc:docMk/>
          <pc:sldMk cId="2378758957" sldId="265"/>
        </pc:sldMkLst>
        <pc:spChg chg="mod">
          <ac:chgData name="miguel murcia" userId="da081c76327fd27b" providerId="Windows Live" clId="Web-{8CCFCFD4-CB77-4C43-A775-DAA572B0F462}" dt="2022-10-04T09:38:18.700" v="2428" actId="20577"/>
          <ac:spMkLst>
            <pc:docMk/>
            <pc:sldMk cId="2378758957" sldId="265"/>
            <ac:spMk id="2" creationId="{2DE79DAD-DFF1-D503-B0B7-C6B8E8B01AF1}"/>
          </ac:spMkLst>
        </pc:spChg>
        <pc:spChg chg="mod">
          <ac:chgData name="miguel murcia" userId="da081c76327fd27b" providerId="Windows Live" clId="Web-{8CCFCFD4-CB77-4C43-A775-DAA572B0F462}" dt="2022-10-04T09:38:24.357" v="2430" actId="20577"/>
          <ac:spMkLst>
            <pc:docMk/>
            <pc:sldMk cId="2378758957" sldId="265"/>
            <ac:spMk id="3" creationId="{A3D65C15-FC5C-7609-6107-F6DF12383FE5}"/>
          </ac:spMkLst>
        </pc:spChg>
        <pc:spChg chg="mod">
          <ac:chgData name="miguel murcia" userId="da081c76327fd27b" providerId="Windows Live" clId="Web-{8CCFCFD4-CB77-4C43-A775-DAA572B0F462}" dt="2022-10-04T09:38:32.545" v="2433" actId="14100"/>
          <ac:spMkLst>
            <pc:docMk/>
            <pc:sldMk cId="2378758957" sldId="265"/>
            <ac:spMk id="4" creationId="{9FFA7BEF-7216-4C69-85E0-F8D5AC97856B}"/>
          </ac:spMkLst>
        </pc:spChg>
        <pc:spChg chg="mod">
          <ac:chgData name="miguel murcia" userId="da081c76327fd27b" providerId="Windows Live" clId="Web-{8CCFCFD4-CB77-4C43-A775-DAA572B0F462}" dt="2022-10-04T09:38:41.436" v="2435" actId="20577"/>
          <ac:spMkLst>
            <pc:docMk/>
            <pc:sldMk cId="2378758957" sldId="265"/>
            <ac:spMk id="5" creationId="{440F187C-2A4C-974F-021C-01F73180F2FF}"/>
          </ac:spMkLst>
        </pc:spChg>
        <pc:spChg chg="mod">
          <ac:chgData name="miguel murcia" userId="da081c76327fd27b" providerId="Windows Live" clId="Web-{8CCFCFD4-CB77-4C43-A775-DAA572B0F462}" dt="2022-10-04T09:38:46.921" v="2437" actId="20577"/>
          <ac:spMkLst>
            <pc:docMk/>
            <pc:sldMk cId="2378758957" sldId="265"/>
            <ac:spMk id="6" creationId="{2A2A34CF-206D-4273-9CC0-D2CC20D5A7D4}"/>
          </ac:spMkLst>
        </pc:spChg>
        <pc:spChg chg="mod">
          <ac:chgData name="miguel murcia" userId="da081c76327fd27b" providerId="Windows Live" clId="Web-{8CCFCFD4-CB77-4C43-A775-DAA572B0F462}" dt="2022-10-04T09:39:07.407" v="2442" actId="1076"/>
          <ac:spMkLst>
            <pc:docMk/>
            <pc:sldMk cId="2378758957" sldId="265"/>
            <ac:spMk id="7" creationId="{DBF32361-D5A1-90E7-03DF-6A3093BE6361}"/>
          </ac:spMkLst>
        </pc:spChg>
      </pc:sldChg>
      <pc:sldChg chg="modSp">
        <pc:chgData name="miguel murcia" userId="da081c76327fd27b" providerId="Windows Live" clId="Web-{8CCFCFD4-CB77-4C43-A775-DAA572B0F462}" dt="2022-10-04T09:40:03.037" v="2457" actId="20577"/>
        <pc:sldMkLst>
          <pc:docMk/>
          <pc:sldMk cId="2651853961" sldId="266"/>
        </pc:sldMkLst>
        <pc:spChg chg="mod">
          <ac:chgData name="miguel murcia" userId="da081c76327fd27b" providerId="Windows Live" clId="Web-{8CCFCFD4-CB77-4C43-A775-DAA572B0F462}" dt="2022-10-04T09:39:18.533" v="2444" actId="20577"/>
          <ac:spMkLst>
            <pc:docMk/>
            <pc:sldMk cId="2651853961" sldId="266"/>
            <ac:spMk id="2" creationId="{78369B8B-506D-FE79-3962-45FE5322C006}"/>
          </ac:spMkLst>
        </pc:spChg>
        <pc:spChg chg="mod">
          <ac:chgData name="miguel murcia" userId="da081c76327fd27b" providerId="Windows Live" clId="Web-{8CCFCFD4-CB77-4C43-A775-DAA572B0F462}" dt="2022-10-04T09:39:27.784" v="2447" actId="20577"/>
          <ac:spMkLst>
            <pc:docMk/>
            <pc:sldMk cId="2651853961" sldId="266"/>
            <ac:spMk id="3" creationId="{5EBF286D-9C9F-2FBC-2CF9-46BD8B54E8A5}"/>
          </ac:spMkLst>
        </pc:spChg>
        <pc:spChg chg="mod">
          <ac:chgData name="miguel murcia" userId="da081c76327fd27b" providerId="Windows Live" clId="Web-{8CCFCFD4-CB77-4C43-A775-DAA572B0F462}" dt="2022-10-04T09:39:34.128" v="2449" actId="20577"/>
          <ac:spMkLst>
            <pc:docMk/>
            <pc:sldMk cId="2651853961" sldId="266"/>
            <ac:spMk id="4" creationId="{E3710665-AF00-B269-44E8-8A49F647C0D8}"/>
          </ac:spMkLst>
        </pc:spChg>
        <pc:spChg chg="mod">
          <ac:chgData name="miguel murcia" userId="da081c76327fd27b" providerId="Windows Live" clId="Web-{8CCFCFD4-CB77-4C43-A775-DAA572B0F462}" dt="2022-10-04T09:40:03.037" v="2457" actId="20577"/>
          <ac:spMkLst>
            <pc:docMk/>
            <pc:sldMk cId="2651853961" sldId="266"/>
            <ac:spMk id="5" creationId="{AA91FCBB-5E36-4E7D-E4A8-6334FA44B354}"/>
          </ac:spMkLst>
        </pc:spChg>
        <pc:spChg chg="mod">
          <ac:chgData name="miguel murcia" userId="da081c76327fd27b" providerId="Windows Live" clId="Web-{8CCFCFD4-CB77-4C43-A775-DAA572B0F462}" dt="2022-10-04T09:39:52.583" v="2454" actId="20577"/>
          <ac:spMkLst>
            <pc:docMk/>
            <pc:sldMk cId="2651853961" sldId="266"/>
            <ac:spMk id="6" creationId="{A54C0C56-3CF9-D2EC-4B6C-3196B695BC87}"/>
          </ac:spMkLst>
        </pc:spChg>
      </pc:sldChg>
      <pc:sldChg chg="modSp">
        <pc:chgData name="miguel murcia" userId="da081c76327fd27b" providerId="Windows Live" clId="Web-{8CCFCFD4-CB77-4C43-A775-DAA572B0F462}" dt="2022-10-04T09:40:27.039" v="2463" actId="20577"/>
        <pc:sldMkLst>
          <pc:docMk/>
          <pc:sldMk cId="3044518070" sldId="267"/>
        </pc:sldMkLst>
        <pc:spChg chg="mod">
          <ac:chgData name="miguel murcia" userId="da081c76327fd27b" providerId="Windows Live" clId="Web-{8CCFCFD4-CB77-4C43-A775-DAA572B0F462}" dt="2022-10-04T09:40:14.803" v="2459" actId="20577"/>
          <ac:spMkLst>
            <pc:docMk/>
            <pc:sldMk cId="3044518070" sldId="267"/>
            <ac:spMk id="2" creationId="{63E3D874-5F0E-5770-E65E-51C8FF2B77AE}"/>
          </ac:spMkLst>
        </pc:spChg>
        <pc:spChg chg="mod">
          <ac:chgData name="miguel murcia" userId="da081c76327fd27b" providerId="Windows Live" clId="Web-{8CCFCFD4-CB77-4C43-A775-DAA572B0F462}" dt="2022-10-04T09:40:20.913" v="2461" actId="20577"/>
          <ac:spMkLst>
            <pc:docMk/>
            <pc:sldMk cId="3044518070" sldId="267"/>
            <ac:spMk id="3" creationId="{4D8DA92F-47DA-E793-DD83-AC978ECC5469}"/>
          </ac:spMkLst>
        </pc:spChg>
        <pc:spChg chg="mod">
          <ac:chgData name="miguel murcia" userId="da081c76327fd27b" providerId="Windows Live" clId="Web-{8CCFCFD4-CB77-4C43-A775-DAA572B0F462}" dt="2022-10-04T09:40:27.039" v="2463" actId="20577"/>
          <ac:spMkLst>
            <pc:docMk/>
            <pc:sldMk cId="3044518070" sldId="267"/>
            <ac:spMk id="7" creationId="{585B6B78-8BB1-99F4-5047-19C18D500337}"/>
          </ac:spMkLst>
        </pc:spChg>
      </pc:sldChg>
      <pc:sldChg chg="addSp delSp modSp new del mod setBg">
        <pc:chgData name="miguel murcia" userId="da081c76327fd27b" providerId="Windows Live" clId="Web-{8CCFCFD4-CB77-4C43-A775-DAA572B0F462}" dt="2022-10-04T08:22:40.656" v="14"/>
        <pc:sldMkLst>
          <pc:docMk/>
          <pc:sldMk cId="1526974508" sldId="268"/>
        </pc:sldMkLst>
        <pc:spChg chg="add del">
          <ac:chgData name="miguel murcia" userId="da081c76327fd27b" providerId="Windows Live" clId="Web-{8CCFCFD4-CB77-4C43-A775-DAA572B0F462}" dt="2022-10-04T08:21:54.402" v="5"/>
          <ac:spMkLst>
            <pc:docMk/>
            <pc:sldMk cId="1526974508" sldId="268"/>
            <ac:spMk id="7" creationId="{3A992E1B-AAEE-4435-8F48-8C88BE5510B2}"/>
          </ac:spMkLst>
        </pc:spChg>
        <pc:spChg chg="add del">
          <ac:chgData name="miguel murcia" userId="da081c76327fd27b" providerId="Windows Live" clId="Web-{8CCFCFD4-CB77-4C43-A775-DAA572B0F462}" dt="2022-10-04T08:21:54.402" v="5"/>
          <ac:spMkLst>
            <pc:docMk/>
            <pc:sldMk cId="1526974508" sldId="268"/>
            <ac:spMk id="9" creationId="{476C2E52-E592-4F3F-BC13-5BD8518E2EBF}"/>
          </ac:spMkLst>
        </pc:spChg>
        <pc:spChg chg="add del">
          <ac:chgData name="miguel murcia" userId="da081c76327fd27b" providerId="Windows Live" clId="Web-{8CCFCFD4-CB77-4C43-A775-DAA572B0F462}" dt="2022-10-04T08:22:02.402" v="7"/>
          <ac:spMkLst>
            <pc:docMk/>
            <pc:sldMk cId="1526974508" sldId="268"/>
            <ac:spMk id="11" creationId="{550B5DED-C3C5-4B01-8AC3-3EE8CDF881AF}"/>
          </ac:spMkLst>
        </pc:spChg>
        <pc:spChg chg="add del">
          <ac:chgData name="miguel murcia" userId="da081c76327fd27b" providerId="Windows Live" clId="Web-{8CCFCFD4-CB77-4C43-A775-DAA572B0F462}" dt="2022-10-04T08:22:02.402" v="7"/>
          <ac:spMkLst>
            <pc:docMk/>
            <pc:sldMk cId="1526974508" sldId="268"/>
            <ac:spMk id="12" creationId="{9645F163-EAE9-4EBE-BD11-7103BAE2A595}"/>
          </ac:spMkLst>
        </pc:spChg>
        <pc:spChg chg="add">
          <ac:chgData name="miguel murcia" userId="da081c76327fd27b" providerId="Windows Live" clId="Web-{8CCFCFD4-CB77-4C43-A775-DAA572B0F462}" dt="2022-10-04T08:22:02.402" v="8"/>
          <ac:spMkLst>
            <pc:docMk/>
            <pc:sldMk cId="1526974508" sldId="268"/>
            <ac:spMk id="14" creationId="{07DE5115-89C8-4B9C-B0E8-78A15C20CC50}"/>
          </ac:spMkLst>
        </pc:spChg>
        <pc:spChg chg="add">
          <ac:chgData name="miguel murcia" userId="da081c76327fd27b" providerId="Windows Live" clId="Web-{8CCFCFD4-CB77-4C43-A775-DAA572B0F462}" dt="2022-10-04T08:22:02.402" v="8"/>
          <ac:spMkLst>
            <pc:docMk/>
            <pc:sldMk cId="1526974508" sldId="268"/>
            <ac:spMk id="15" creationId="{4A6402E2-72CC-4683-9B83-11265402E5CE}"/>
          </ac:spMkLst>
        </pc:spChg>
        <pc:picChg chg="add del mod">
          <ac:chgData name="miguel murcia" userId="da081c76327fd27b" providerId="Windows Live" clId="Web-{8CCFCFD4-CB77-4C43-A775-DAA572B0F462}" dt="2022-10-04T08:22:24.154" v="12"/>
          <ac:picMkLst>
            <pc:docMk/>
            <pc:sldMk cId="1526974508" sldId="268"/>
            <ac:picMk id="2" creationId="{26032620-833B-D4CA-A2CA-F3866B4F6011}"/>
          </ac:picMkLst>
        </pc:picChg>
      </pc:sldChg>
      <pc:sldChg chg="addSp delSp modSp new">
        <pc:chgData name="miguel murcia" userId="da081c76327fd27b" providerId="Windows Live" clId="Web-{8CCFCFD4-CB77-4C43-A775-DAA572B0F462}" dt="2022-10-04T09:49:43.600" v="2565" actId="20577"/>
        <pc:sldMkLst>
          <pc:docMk/>
          <pc:sldMk cId="3318137301" sldId="269"/>
        </pc:sldMkLst>
        <pc:spChg chg="mod">
          <ac:chgData name="miguel murcia" userId="da081c76327fd27b" providerId="Windows Live" clId="Web-{8CCFCFD4-CB77-4C43-A775-DAA572B0F462}" dt="2022-10-04T08:26:18.642" v="256" actId="1076"/>
          <ac:spMkLst>
            <pc:docMk/>
            <pc:sldMk cId="3318137301" sldId="269"/>
            <ac:spMk id="2" creationId="{63AB0B8F-52B0-B7AE-3516-0B7553C774D2}"/>
          </ac:spMkLst>
        </pc:spChg>
        <pc:spChg chg="del">
          <ac:chgData name="miguel murcia" userId="da081c76327fd27b" providerId="Windows Live" clId="Web-{8CCFCFD4-CB77-4C43-A775-DAA572B0F462}" dt="2022-10-04T08:30:11.958" v="368"/>
          <ac:spMkLst>
            <pc:docMk/>
            <pc:sldMk cId="3318137301" sldId="269"/>
            <ac:spMk id="3" creationId="{F13E10ED-D2A1-AC47-372A-A7C1999DC652}"/>
          </ac:spMkLst>
        </pc:spChg>
        <pc:spChg chg="mod">
          <ac:chgData name="miguel murcia" userId="da081c76327fd27b" providerId="Windows Live" clId="Web-{8CCFCFD4-CB77-4C43-A775-DAA572B0F462}" dt="2022-10-04T09:40:36.446" v="2464" actId="20577"/>
          <ac:spMkLst>
            <pc:docMk/>
            <pc:sldMk cId="3318137301" sldId="269"/>
            <ac:spMk id="4" creationId="{BBD294A4-E129-4AA3-D607-0169EBA8FA54}"/>
          </ac:spMkLst>
        </pc:spChg>
        <pc:spChg chg="add mod">
          <ac:chgData name="miguel murcia" userId="da081c76327fd27b" providerId="Windows Live" clId="Web-{8CCFCFD4-CB77-4C43-A775-DAA572B0F462}" dt="2022-10-04T09:49:43.600" v="2565" actId="20577"/>
          <ac:spMkLst>
            <pc:docMk/>
            <pc:sldMk cId="3318137301" sldId="269"/>
            <ac:spMk id="5" creationId="{1075D7C5-AD95-8985-A0BD-6B441E3A7E0E}"/>
          </ac:spMkLst>
        </pc:spChg>
        <pc:spChg chg="add mod">
          <ac:chgData name="miguel murcia" userId="da081c76327fd27b" providerId="Windows Live" clId="Web-{8CCFCFD4-CB77-4C43-A775-DAA572B0F462}" dt="2022-10-04T08:29:40.784" v="367" actId="14100"/>
          <ac:spMkLst>
            <pc:docMk/>
            <pc:sldMk cId="3318137301" sldId="269"/>
            <ac:spMk id="6" creationId="{ABFB701E-E2ED-5DFE-77E4-4AF776C996CF}"/>
          </ac:spMkLst>
        </pc:spChg>
        <pc:picChg chg="add mod ord modCrop">
          <ac:chgData name="miguel murcia" userId="da081c76327fd27b" providerId="Windows Live" clId="Web-{8CCFCFD4-CB77-4C43-A775-DAA572B0F462}" dt="2022-10-04T08:30:27.225" v="373" actId="14100"/>
          <ac:picMkLst>
            <pc:docMk/>
            <pc:sldMk cId="3318137301" sldId="269"/>
            <ac:picMk id="7" creationId="{F5D46F82-A98B-6CEF-B580-F9771A1CEECF}"/>
          </ac:picMkLst>
        </pc:picChg>
      </pc:sldChg>
      <pc:sldChg chg="addSp delSp modSp new">
        <pc:chgData name="miguel murcia" userId="da081c76327fd27b" providerId="Windows Live" clId="Web-{8CCFCFD4-CB77-4C43-A775-DAA572B0F462}" dt="2022-10-04T09:43:09.677" v="2502" actId="20577"/>
        <pc:sldMkLst>
          <pc:docMk/>
          <pc:sldMk cId="3421204007" sldId="270"/>
        </pc:sldMkLst>
        <pc:spChg chg="add mod">
          <ac:chgData name="miguel murcia" userId="da081c76327fd27b" providerId="Windows Live" clId="Web-{8CCFCFD4-CB77-4C43-A775-DAA572B0F462}" dt="2022-10-04T09:08:11.364" v="1538" actId="1076"/>
          <ac:spMkLst>
            <pc:docMk/>
            <pc:sldMk cId="3421204007" sldId="270"/>
            <ac:spMk id="2" creationId="{F9093D17-BF20-500F-FFA6-5D68ECC86B90}"/>
          </ac:spMkLst>
        </pc:spChg>
        <pc:spChg chg="add mod">
          <ac:chgData name="miguel murcia" userId="da081c76327fd27b" providerId="Windows Live" clId="Web-{8CCFCFD4-CB77-4C43-A775-DAA572B0F462}" dt="2022-10-04T09:42:35.299" v="2492" actId="20577"/>
          <ac:spMkLst>
            <pc:docMk/>
            <pc:sldMk cId="3421204007" sldId="270"/>
            <ac:spMk id="3" creationId="{00F19D0B-2B7D-BE79-4965-2292826F0832}"/>
          </ac:spMkLst>
        </pc:spChg>
        <pc:spChg chg="add mod">
          <ac:chgData name="miguel murcia" userId="da081c76327fd27b" providerId="Windows Live" clId="Web-{8CCFCFD4-CB77-4C43-A775-DAA572B0F462}" dt="2022-10-04T09:42:36.331" v="2494" actId="20577"/>
          <ac:spMkLst>
            <pc:docMk/>
            <pc:sldMk cId="3421204007" sldId="270"/>
            <ac:spMk id="4" creationId="{3CB660D6-874E-D0A3-A5D4-4DF314B571C5}"/>
          </ac:spMkLst>
        </pc:spChg>
        <pc:spChg chg="add mod">
          <ac:chgData name="miguel murcia" userId="da081c76327fd27b" providerId="Windows Live" clId="Web-{8CCFCFD4-CB77-4C43-A775-DAA572B0F462}" dt="2022-10-04T09:42:41.815" v="2496" actId="20577"/>
          <ac:spMkLst>
            <pc:docMk/>
            <pc:sldMk cId="3421204007" sldId="270"/>
            <ac:spMk id="5" creationId="{AC4C4A70-9AAD-0059-91DA-51D860CC33A4}"/>
          </ac:spMkLst>
        </pc:spChg>
        <pc:spChg chg="add mod">
          <ac:chgData name="miguel murcia" userId="da081c76327fd27b" providerId="Windows Live" clId="Web-{8CCFCFD4-CB77-4C43-A775-DAA572B0F462}" dt="2022-10-04T09:43:09.677" v="2502" actId="20577"/>
          <ac:spMkLst>
            <pc:docMk/>
            <pc:sldMk cId="3421204007" sldId="270"/>
            <ac:spMk id="6" creationId="{3558885B-76B7-8062-BBCF-FF949ACE7E7E}"/>
          </ac:spMkLst>
        </pc:spChg>
        <pc:spChg chg="add mod">
          <ac:chgData name="miguel murcia" userId="da081c76327fd27b" providerId="Windows Live" clId="Web-{8CCFCFD4-CB77-4C43-A775-DAA572B0F462}" dt="2022-10-04T09:43:04.989" v="2500" actId="1076"/>
          <ac:spMkLst>
            <pc:docMk/>
            <pc:sldMk cId="3421204007" sldId="270"/>
            <ac:spMk id="7" creationId="{D5D1471A-3D17-860A-8586-193ECD18D3CA}"/>
          </ac:spMkLst>
        </pc:spChg>
        <pc:picChg chg="add del mod">
          <ac:chgData name="miguel murcia" userId="da081c76327fd27b" providerId="Windows Live" clId="Web-{8CCFCFD4-CB77-4C43-A775-DAA572B0F462}" dt="2022-10-04T09:08:54.008" v="1540"/>
          <ac:picMkLst>
            <pc:docMk/>
            <pc:sldMk cId="3421204007" sldId="270"/>
            <ac:picMk id="8" creationId="{3D79B7D6-EB67-263E-DBF6-98D86501960B}"/>
          </ac:picMkLst>
        </pc:picChg>
        <pc:picChg chg="add mod">
          <ac:chgData name="miguel murcia" userId="da081c76327fd27b" providerId="Windows Live" clId="Web-{8CCFCFD4-CB77-4C43-A775-DAA572B0F462}" dt="2022-10-04T09:09:46.716" v="1544" actId="1076"/>
          <ac:picMkLst>
            <pc:docMk/>
            <pc:sldMk cId="3421204007" sldId="270"/>
            <ac:picMk id="9" creationId="{73B295E5-831A-DFEC-0162-29F8F877CBA1}"/>
          </ac:picMkLst>
        </pc:picChg>
      </pc:sldChg>
      <pc:sldChg chg="addSp modSp new ord addAnim modAnim">
        <pc:chgData name="miguel murcia" userId="da081c76327fd27b" providerId="Windows Live" clId="Web-{8CCFCFD4-CB77-4C43-A775-DAA572B0F462}" dt="2022-10-04T09:41:40.732" v="2478" actId="14100"/>
        <pc:sldMkLst>
          <pc:docMk/>
          <pc:sldMk cId="3851481327" sldId="271"/>
        </pc:sldMkLst>
        <pc:spChg chg="add mod">
          <ac:chgData name="miguel murcia" userId="da081c76327fd27b" providerId="Windows Live" clId="Web-{8CCFCFD4-CB77-4C43-A775-DAA572B0F462}" dt="2022-10-04T09:40:52.119" v="2466" actId="20577"/>
          <ac:spMkLst>
            <pc:docMk/>
            <pc:sldMk cId="3851481327" sldId="271"/>
            <ac:spMk id="2" creationId="{AAE09439-52ED-8F79-FE78-33F0D679DD3F}"/>
          </ac:spMkLst>
        </pc:spChg>
        <pc:spChg chg="add mod">
          <ac:chgData name="miguel murcia" userId="da081c76327fd27b" providerId="Windows Live" clId="Web-{8CCFCFD4-CB77-4C43-A775-DAA572B0F462}" dt="2022-10-04T09:41:15.480" v="2470" actId="20577"/>
          <ac:spMkLst>
            <pc:docMk/>
            <pc:sldMk cId="3851481327" sldId="271"/>
            <ac:spMk id="3" creationId="{4FCA88BF-98EA-7DCB-F746-76D3976A74A0}"/>
          </ac:spMkLst>
        </pc:spChg>
        <pc:spChg chg="add mod">
          <ac:chgData name="miguel murcia" userId="da081c76327fd27b" providerId="Windows Live" clId="Web-{8CCFCFD4-CB77-4C43-A775-DAA572B0F462}" dt="2022-10-04T09:41:28.575" v="2474" actId="14100"/>
          <ac:spMkLst>
            <pc:docMk/>
            <pc:sldMk cId="3851481327" sldId="271"/>
            <ac:spMk id="4" creationId="{5B23594A-2402-252A-A699-3A73B63B15D9}"/>
          </ac:spMkLst>
        </pc:spChg>
        <pc:spChg chg="add mod">
          <ac:chgData name="miguel murcia" userId="da081c76327fd27b" providerId="Windows Live" clId="Web-{8CCFCFD4-CB77-4C43-A775-DAA572B0F462}" dt="2022-10-04T09:41:36.357" v="2476" actId="20577"/>
          <ac:spMkLst>
            <pc:docMk/>
            <pc:sldMk cId="3851481327" sldId="271"/>
            <ac:spMk id="5" creationId="{795BAAA7-4364-55F1-13AF-4F4E59B43BAB}"/>
          </ac:spMkLst>
        </pc:spChg>
        <pc:picChg chg="add mod">
          <ac:chgData name="miguel murcia" userId="da081c76327fd27b" providerId="Windows Live" clId="Web-{8CCFCFD4-CB77-4C43-A775-DAA572B0F462}" dt="2022-10-04T09:41:40.732" v="2478" actId="14100"/>
          <ac:picMkLst>
            <pc:docMk/>
            <pc:sldMk cId="3851481327" sldId="271"/>
            <ac:picMk id="6" creationId="{51B7F099-DB0C-18C1-C256-B9BA790924FD}"/>
          </ac:picMkLst>
        </pc:picChg>
      </pc:sldChg>
      <pc:sldChg chg="addSp modSp new ord">
        <pc:chgData name="miguel murcia" userId="da081c76327fd27b" providerId="Windows Live" clId="Web-{8CCFCFD4-CB77-4C43-A775-DAA572B0F462}" dt="2022-10-04T09:42:20.032" v="2490" actId="20577"/>
        <pc:sldMkLst>
          <pc:docMk/>
          <pc:sldMk cId="298523414" sldId="272"/>
        </pc:sldMkLst>
        <pc:spChg chg="add mod">
          <ac:chgData name="miguel murcia" userId="da081c76327fd27b" providerId="Windows Live" clId="Web-{8CCFCFD4-CB77-4C43-A775-DAA572B0F462}" dt="2022-10-04T09:26:53.363" v="2029" actId="20577"/>
          <ac:spMkLst>
            <pc:docMk/>
            <pc:sldMk cId="298523414" sldId="272"/>
            <ac:spMk id="2" creationId="{0E168299-4FD2-0351-05A1-114A5D52A788}"/>
          </ac:spMkLst>
        </pc:spChg>
        <pc:spChg chg="add mod">
          <ac:chgData name="miguel murcia" userId="da081c76327fd27b" providerId="Windows Live" clId="Web-{8CCFCFD4-CB77-4C43-A775-DAA572B0F462}" dt="2022-10-04T09:41:53.515" v="2480" actId="20577"/>
          <ac:spMkLst>
            <pc:docMk/>
            <pc:sldMk cId="298523414" sldId="272"/>
            <ac:spMk id="3" creationId="{CC77DEB7-C966-1E8D-4651-785179EDBD1A}"/>
          </ac:spMkLst>
        </pc:spChg>
        <pc:spChg chg="add mod">
          <ac:chgData name="miguel murcia" userId="da081c76327fd27b" providerId="Windows Live" clId="Web-{8CCFCFD4-CB77-4C43-A775-DAA572B0F462}" dt="2022-10-04T09:41:58.734" v="2482" actId="20577"/>
          <ac:spMkLst>
            <pc:docMk/>
            <pc:sldMk cId="298523414" sldId="272"/>
            <ac:spMk id="4" creationId="{46C5E85D-EA9B-1142-C7E2-2D72620606A8}"/>
          </ac:spMkLst>
        </pc:spChg>
        <pc:spChg chg="add mod">
          <ac:chgData name="miguel murcia" userId="da081c76327fd27b" providerId="Windows Live" clId="Web-{8CCFCFD4-CB77-4C43-A775-DAA572B0F462}" dt="2022-10-04T09:42:03.515" v="2484" actId="20577"/>
          <ac:spMkLst>
            <pc:docMk/>
            <pc:sldMk cId="298523414" sldId="272"/>
            <ac:spMk id="5" creationId="{954C62BE-CF4A-03F4-271D-C8764BBB05C7}"/>
          </ac:spMkLst>
        </pc:spChg>
        <pc:spChg chg="add mod">
          <ac:chgData name="miguel murcia" userId="da081c76327fd27b" providerId="Windows Live" clId="Web-{8CCFCFD4-CB77-4C43-A775-DAA572B0F462}" dt="2022-10-04T09:42:08.328" v="2486" actId="20577"/>
          <ac:spMkLst>
            <pc:docMk/>
            <pc:sldMk cId="298523414" sldId="272"/>
            <ac:spMk id="6" creationId="{BDAA6688-0820-66D7-2F3F-C64A1073B873}"/>
          </ac:spMkLst>
        </pc:spChg>
        <pc:spChg chg="add mod">
          <ac:chgData name="miguel murcia" userId="da081c76327fd27b" providerId="Windows Live" clId="Web-{8CCFCFD4-CB77-4C43-A775-DAA572B0F462}" dt="2022-10-04T09:42:20.032" v="2490" actId="20577"/>
          <ac:spMkLst>
            <pc:docMk/>
            <pc:sldMk cId="298523414" sldId="272"/>
            <ac:spMk id="7" creationId="{067D79EF-FEEA-7585-787B-88ADFEEFFE77}"/>
          </ac:spMkLst>
        </pc:spChg>
        <pc:spChg chg="add mod">
          <ac:chgData name="miguel murcia" userId="da081c76327fd27b" providerId="Windows Live" clId="Web-{8CCFCFD4-CB77-4C43-A775-DAA572B0F462}" dt="2022-10-04T09:42:14.157" v="2488" actId="20577"/>
          <ac:spMkLst>
            <pc:docMk/>
            <pc:sldMk cId="298523414" sldId="272"/>
            <ac:spMk id="8" creationId="{F5DA8EDC-555A-8BD0-D7EF-9498C0EAD0C6}"/>
          </ac:spMkLst>
        </pc:spChg>
        <pc:picChg chg="add mod">
          <ac:chgData name="miguel murcia" userId="da081c76327fd27b" providerId="Windows Live" clId="Web-{8CCFCFD4-CB77-4C43-A775-DAA572B0F462}" dt="2022-10-04T08:52:26.958" v="1042" actId="14100"/>
          <ac:picMkLst>
            <pc:docMk/>
            <pc:sldMk cId="298523414" sldId="272"/>
            <ac:picMk id="9" creationId="{7F361EE0-1EC3-D913-2D06-84582B3088AA}"/>
          </ac:picMkLst>
        </pc:picChg>
        <pc:picChg chg="add mod">
          <ac:chgData name="miguel murcia" userId="da081c76327fd27b" providerId="Windows Live" clId="Web-{8CCFCFD4-CB77-4C43-A775-DAA572B0F462}" dt="2022-10-04T08:52:15.550" v="1041" actId="1076"/>
          <ac:picMkLst>
            <pc:docMk/>
            <pc:sldMk cId="298523414" sldId="272"/>
            <ac:picMk id="10" creationId="{91BC5B76-6C5F-E8DF-CC7B-6E2270F71E05}"/>
          </ac:picMkLst>
        </pc:picChg>
      </pc:sldChg>
      <pc:sldChg chg="addSp modSp new mod setBg">
        <pc:chgData name="miguel murcia" userId="da081c76327fd27b" providerId="Windows Live" clId="Web-{8CCFCFD4-CB77-4C43-A775-DAA572B0F462}" dt="2022-10-04T08:55:51.897" v="1069" actId="14100"/>
        <pc:sldMkLst>
          <pc:docMk/>
          <pc:sldMk cId="1493370449" sldId="273"/>
        </pc:sldMkLst>
        <pc:spChg chg="add mod">
          <ac:chgData name="miguel murcia" userId="da081c76327fd27b" providerId="Windows Live" clId="Web-{8CCFCFD4-CB77-4C43-A775-DAA572B0F462}" dt="2022-10-04T08:55:19.910" v="1064"/>
          <ac:spMkLst>
            <pc:docMk/>
            <pc:sldMk cId="1493370449" sldId="273"/>
            <ac:spMk id="2" creationId="{E8866408-3F37-3E51-8C8F-05F1BA43FCC4}"/>
          </ac:spMkLst>
        </pc:spChg>
        <pc:spChg chg="add">
          <ac:chgData name="miguel murcia" userId="da081c76327fd27b" providerId="Windows Live" clId="Web-{8CCFCFD4-CB77-4C43-A775-DAA572B0F462}" dt="2022-10-04T08:55:19.910" v="1064"/>
          <ac:spMkLst>
            <pc:docMk/>
            <pc:sldMk cId="1493370449" sldId="273"/>
            <ac:spMk id="8" creationId="{0CABCAE3-64FC-4149-819F-2C1812824154}"/>
          </ac:spMkLst>
        </pc:spChg>
        <pc:spChg chg="add">
          <ac:chgData name="miguel murcia" userId="da081c76327fd27b" providerId="Windows Live" clId="Web-{8CCFCFD4-CB77-4C43-A775-DAA572B0F462}" dt="2022-10-04T08:55:19.910" v="1064"/>
          <ac:spMkLst>
            <pc:docMk/>
            <pc:sldMk cId="1493370449" sldId="273"/>
            <ac:spMk id="16" creationId="{2FA7AD0A-1871-4DF8-9235-F49D0513B9C1}"/>
          </ac:spMkLst>
        </pc:spChg>
        <pc:spChg chg="add">
          <ac:chgData name="miguel murcia" userId="da081c76327fd27b" providerId="Windows Live" clId="Web-{8CCFCFD4-CB77-4C43-A775-DAA572B0F462}" dt="2022-10-04T08:55:19.910" v="1064"/>
          <ac:spMkLst>
            <pc:docMk/>
            <pc:sldMk cId="1493370449" sldId="273"/>
            <ac:spMk id="18" creationId="{36B04CFB-FAE5-47DD-9B3E-4E9BA7A89CC1}"/>
          </ac:spMkLst>
        </pc:spChg>
        <pc:spChg chg="add">
          <ac:chgData name="miguel murcia" userId="da081c76327fd27b" providerId="Windows Live" clId="Web-{8CCFCFD4-CB77-4C43-A775-DAA572B0F462}" dt="2022-10-04T08:55:19.910" v="1064"/>
          <ac:spMkLst>
            <pc:docMk/>
            <pc:sldMk cId="1493370449" sldId="273"/>
            <ac:spMk id="26" creationId="{622F7FD7-8884-4FD5-95AB-0B5C6033ADF7}"/>
          </ac:spMkLst>
        </pc:spChg>
        <pc:grpChg chg="add">
          <ac:chgData name="miguel murcia" userId="da081c76327fd27b" providerId="Windows Live" clId="Web-{8CCFCFD4-CB77-4C43-A775-DAA572B0F462}" dt="2022-10-04T08:55:19.910" v="1064"/>
          <ac:grpSpMkLst>
            <pc:docMk/>
            <pc:sldMk cId="1493370449" sldId="273"/>
            <ac:grpSpMk id="22" creationId="{E8ACF89C-CFC3-4D68-B3C4-2BEFB7BBE5F7}"/>
          </ac:grpSpMkLst>
        </pc:grpChg>
        <pc:picChg chg="add mod">
          <ac:chgData name="miguel murcia" userId="da081c76327fd27b" providerId="Windows Live" clId="Web-{8CCFCFD4-CB77-4C43-A775-DAA572B0F462}" dt="2022-10-04T08:55:51.897" v="1069" actId="14100"/>
          <ac:picMkLst>
            <pc:docMk/>
            <pc:sldMk cId="1493370449" sldId="273"/>
            <ac:picMk id="3" creationId="{B6A8DC60-864E-6AA1-7178-13C1852658C7}"/>
          </ac:picMkLst>
        </pc:picChg>
        <pc:picChg chg="add">
          <ac:chgData name="miguel murcia" userId="da081c76327fd27b" providerId="Windows Live" clId="Web-{8CCFCFD4-CB77-4C43-A775-DAA572B0F462}" dt="2022-10-04T08:55:19.910" v="1064"/>
          <ac:picMkLst>
            <pc:docMk/>
            <pc:sldMk cId="1493370449" sldId="273"/>
            <ac:picMk id="10" creationId="{012FDCFE-9AD2-4D8A-8CBF-B3AA37EBF6DD}"/>
          </ac:picMkLst>
        </pc:picChg>
        <pc:picChg chg="add">
          <ac:chgData name="miguel murcia" userId="da081c76327fd27b" providerId="Windows Live" clId="Web-{8CCFCFD4-CB77-4C43-A775-DAA572B0F462}" dt="2022-10-04T08:55:19.910" v="1064"/>
          <ac:picMkLst>
            <pc:docMk/>
            <pc:sldMk cId="1493370449" sldId="273"/>
            <ac:picMk id="28" creationId="{16EFE474-4FE0-4E8F-8F09-5ED2C9E76A84}"/>
          </ac:picMkLst>
        </pc:picChg>
        <pc:cxnChg chg="add">
          <ac:chgData name="miguel murcia" userId="da081c76327fd27b" providerId="Windows Live" clId="Web-{8CCFCFD4-CB77-4C43-A775-DAA572B0F462}" dt="2022-10-04T08:55:19.910" v="1064"/>
          <ac:cxnSpMkLst>
            <pc:docMk/>
            <pc:sldMk cId="1493370449" sldId="273"/>
            <ac:cxnSpMk id="12" creationId="{FBD463FC-4CA8-4FF4-85A3-AF9F4B98D210}"/>
          </ac:cxnSpMkLst>
        </pc:cxnChg>
        <pc:cxnChg chg="add">
          <ac:chgData name="miguel murcia" userId="da081c76327fd27b" providerId="Windows Live" clId="Web-{8CCFCFD4-CB77-4C43-A775-DAA572B0F462}" dt="2022-10-04T08:55:19.910" v="1064"/>
          <ac:cxnSpMkLst>
            <pc:docMk/>
            <pc:sldMk cId="1493370449" sldId="273"/>
            <ac:cxnSpMk id="14" creationId="{BECF35C3-8B44-4F4B-BD25-4C01823DB22A}"/>
          </ac:cxnSpMkLst>
        </pc:cxnChg>
        <pc:cxnChg chg="add">
          <ac:chgData name="miguel murcia" userId="da081c76327fd27b" providerId="Windows Live" clId="Web-{8CCFCFD4-CB77-4C43-A775-DAA572B0F462}" dt="2022-10-04T08:55:19.910" v="1064"/>
          <ac:cxnSpMkLst>
            <pc:docMk/>
            <pc:sldMk cId="1493370449" sldId="273"/>
            <ac:cxnSpMk id="20" creationId="{EE68D41B-9286-479F-9AB7-678C8E348D71}"/>
          </ac:cxnSpMkLst>
        </pc:cxnChg>
        <pc:cxnChg chg="add">
          <ac:chgData name="miguel murcia" userId="da081c76327fd27b" providerId="Windows Live" clId="Web-{8CCFCFD4-CB77-4C43-A775-DAA572B0F462}" dt="2022-10-04T08:55:19.910" v="1064"/>
          <ac:cxnSpMkLst>
            <pc:docMk/>
            <pc:sldMk cId="1493370449" sldId="273"/>
            <ac:cxnSpMk id="30" creationId="{CF8B8C81-54DC-4AF5-B682-3A2C70A6B55C}"/>
          </ac:cxnSpMkLst>
        </pc:cxnChg>
      </pc:sldChg>
      <pc:sldChg chg="addSp modSp new mod setBg">
        <pc:chgData name="miguel murcia" userId="da081c76327fd27b" providerId="Windows Live" clId="Web-{8CCFCFD4-CB77-4C43-A775-DAA572B0F462}" dt="2022-10-04T09:12:19.900" v="1565" actId="14100"/>
        <pc:sldMkLst>
          <pc:docMk/>
          <pc:sldMk cId="1915111922" sldId="274"/>
        </pc:sldMkLst>
        <pc:spChg chg="add mod">
          <ac:chgData name="miguel murcia" userId="da081c76327fd27b" providerId="Windows Live" clId="Web-{8CCFCFD4-CB77-4C43-A775-DAA572B0F462}" dt="2022-10-04T09:11:51.726" v="1561"/>
          <ac:spMkLst>
            <pc:docMk/>
            <pc:sldMk cId="1915111922" sldId="274"/>
            <ac:spMk id="2" creationId="{53520217-1C1C-120E-21E9-2366FA964B4D}"/>
          </ac:spMkLst>
        </pc:spChg>
        <pc:spChg chg="add">
          <ac:chgData name="miguel murcia" userId="da081c76327fd27b" providerId="Windows Live" clId="Web-{8CCFCFD4-CB77-4C43-A775-DAA572B0F462}" dt="2022-10-04T09:11:51.726" v="1561"/>
          <ac:spMkLst>
            <pc:docMk/>
            <pc:sldMk cId="1915111922" sldId="274"/>
            <ac:spMk id="8" creationId="{1CE580D1-F917-4567-AFB4-99AA9B52ADF0}"/>
          </ac:spMkLst>
        </pc:spChg>
        <pc:spChg chg="add">
          <ac:chgData name="miguel murcia" userId="da081c76327fd27b" providerId="Windows Live" clId="Web-{8CCFCFD4-CB77-4C43-A775-DAA572B0F462}" dt="2022-10-04T09:11:51.726" v="1561"/>
          <ac:spMkLst>
            <pc:docMk/>
            <pc:sldMk cId="1915111922" sldId="274"/>
            <ac:spMk id="16" creationId="{EC17D08F-2133-44A9-B28C-CB29928FA8D9}"/>
          </ac:spMkLst>
        </pc:spChg>
        <pc:spChg chg="add">
          <ac:chgData name="miguel murcia" userId="da081c76327fd27b" providerId="Windows Live" clId="Web-{8CCFCFD4-CB77-4C43-A775-DAA572B0F462}" dt="2022-10-04T09:11:51.726" v="1561"/>
          <ac:spMkLst>
            <pc:docMk/>
            <pc:sldMk cId="1915111922" sldId="274"/>
            <ac:spMk id="18" creationId="{0CC36881-E309-4C41-8B5B-203AADC15FF6}"/>
          </ac:spMkLst>
        </pc:spChg>
        <pc:grpChg chg="add">
          <ac:chgData name="miguel murcia" userId="da081c76327fd27b" providerId="Windows Live" clId="Web-{8CCFCFD4-CB77-4C43-A775-DAA572B0F462}" dt="2022-10-04T09:11:51.726" v="1561"/>
          <ac:grpSpMkLst>
            <pc:docMk/>
            <pc:sldMk cId="1915111922" sldId="274"/>
            <ac:grpSpMk id="22" creationId="{AED92372-F778-4E96-9E90-4E63BAF3CAD3}"/>
          </ac:grpSpMkLst>
        </pc:grpChg>
        <pc:picChg chg="add mod">
          <ac:chgData name="miguel murcia" userId="da081c76327fd27b" providerId="Windows Live" clId="Web-{8CCFCFD4-CB77-4C43-A775-DAA572B0F462}" dt="2022-10-04T09:12:19.900" v="1565" actId="14100"/>
          <ac:picMkLst>
            <pc:docMk/>
            <pc:sldMk cId="1915111922" sldId="274"/>
            <ac:picMk id="3" creationId="{58AEAFB6-2386-42BA-7D72-5B625B19FEF3}"/>
          </ac:picMkLst>
        </pc:picChg>
        <pc:picChg chg="add">
          <ac:chgData name="miguel murcia" userId="da081c76327fd27b" providerId="Windows Live" clId="Web-{8CCFCFD4-CB77-4C43-A775-DAA572B0F462}" dt="2022-10-04T09:11:51.726" v="1561"/>
          <ac:picMkLst>
            <pc:docMk/>
            <pc:sldMk cId="1915111922" sldId="274"/>
            <ac:picMk id="10" creationId="{1F5620B8-A2D8-4568-B566-F0453A0D9167}"/>
          </ac:picMkLst>
        </pc:picChg>
        <pc:picChg chg="add">
          <ac:chgData name="miguel murcia" userId="da081c76327fd27b" providerId="Windows Live" clId="Web-{8CCFCFD4-CB77-4C43-A775-DAA572B0F462}" dt="2022-10-04T09:11:51.726" v="1561"/>
          <ac:picMkLst>
            <pc:docMk/>
            <pc:sldMk cId="1915111922" sldId="274"/>
            <ac:picMk id="26" creationId="{4B61EBEC-D0CA-456C-98A6-EDA1AC9FB0D6}"/>
          </ac:picMkLst>
        </pc:picChg>
        <pc:cxnChg chg="add">
          <ac:chgData name="miguel murcia" userId="da081c76327fd27b" providerId="Windows Live" clId="Web-{8CCFCFD4-CB77-4C43-A775-DAA572B0F462}" dt="2022-10-04T09:11:51.726" v="1561"/>
          <ac:cxnSpMkLst>
            <pc:docMk/>
            <pc:sldMk cId="1915111922" sldId="274"/>
            <ac:cxnSpMk id="12" creationId="{1C7D2BA4-4B7A-4596-8BCC-5CF715423894}"/>
          </ac:cxnSpMkLst>
        </pc:cxnChg>
        <pc:cxnChg chg="add">
          <ac:chgData name="miguel murcia" userId="da081c76327fd27b" providerId="Windows Live" clId="Web-{8CCFCFD4-CB77-4C43-A775-DAA572B0F462}" dt="2022-10-04T09:11:51.726" v="1561"/>
          <ac:cxnSpMkLst>
            <pc:docMk/>
            <pc:sldMk cId="1915111922" sldId="274"/>
            <ac:cxnSpMk id="14" creationId="{4977F1E1-2B6F-4BB6-899F-67D8764D83C5}"/>
          </ac:cxnSpMkLst>
        </pc:cxnChg>
        <pc:cxnChg chg="add">
          <ac:chgData name="miguel murcia" userId="da081c76327fd27b" providerId="Windows Live" clId="Web-{8CCFCFD4-CB77-4C43-A775-DAA572B0F462}" dt="2022-10-04T09:11:51.726" v="1561"/>
          <ac:cxnSpMkLst>
            <pc:docMk/>
            <pc:sldMk cId="1915111922" sldId="274"/>
            <ac:cxnSpMk id="20" creationId="{84F2C6A8-7D46-49EA-860B-0F0B0208436C}"/>
          </ac:cxnSpMkLst>
        </pc:cxnChg>
        <pc:cxnChg chg="add">
          <ac:chgData name="miguel murcia" userId="da081c76327fd27b" providerId="Windows Live" clId="Web-{8CCFCFD4-CB77-4C43-A775-DAA572B0F462}" dt="2022-10-04T09:11:51.726" v="1561"/>
          <ac:cxnSpMkLst>
            <pc:docMk/>
            <pc:sldMk cId="1915111922" sldId="274"/>
            <ac:cxnSpMk id="28" creationId="{718A71EB-D327-4458-85FB-26336B2BA01B}"/>
          </ac:cxnSpMkLst>
        </pc:cxnChg>
      </pc:sldChg>
      <pc:sldChg chg="addSp delSp modSp new">
        <pc:chgData name="miguel murcia" userId="da081c76327fd27b" providerId="Windows Live" clId="Web-{8CCFCFD4-CB77-4C43-A775-DAA572B0F462}" dt="2022-10-04T09:43:51.696" v="2510" actId="20577"/>
        <pc:sldMkLst>
          <pc:docMk/>
          <pc:sldMk cId="2158773731" sldId="275"/>
        </pc:sldMkLst>
        <pc:spChg chg="add del">
          <ac:chgData name="miguel murcia" userId="da081c76327fd27b" providerId="Windows Live" clId="Web-{8CCFCFD4-CB77-4C43-A775-DAA572B0F462}" dt="2022-10-04T09:13:16.030" v="1568"/>
          <ac:spMkLst>
            <pc:docMk/>
            <pc:sldMk cId="2158773731" sldId="275"/>
            <ac:spMk id="2" creationId="{C90A6F7E-E297-2F7E-306E-23CF80B2FCC8}"/>
          </ac:spMkLst>
        </pc:spChg>
        <pc:spChg chg="add mod">
          <ac:chgData name="miguel murcia" userId="da081c76327fd27b" providerId="Windows Live" clId="Web-{8CCFCFD4-CB77-4C43-A775-DAA572B0F462}" dt="2022-10-04T09:26:58.551" v="2031" actId="20577"/>
          <ac:spMkLst>
            <pc:docMk/>
            <pc:sldMk cId="2158773731" sldId="275"/>
            <ac:spMk id="3" creationId="{7E24A79A-2F41-CCB4-2BBC-57CEA59496C8}"/>
          </ac:spMkLst>
        </pc:spChg>
        <pc:spChg chg="add mod">
          <ac:chgData name="miguel murcia" userId="da081c76327fd27b" providerId="Windows Live" clId="Web-{8CCFCFD4-CB77-4C43-A775-DAA572B0F462}" dt="2022-10-04T09:43:41.867" v="2506" actId="20577"/>
          <ac:spMkLst>
            <pc:docMk/>
            <pc:sldMk cId="2158773731" sldId="275"/>
            <ac:spMk id="4" creationId="{8232E681-CD7B-B793-B445-9854CA4C875C}"/>
          </ac:spMkLst>
        </pc:spChg>
        <pc:spChg chg="add mod">
          <ac:chgData name="miguel murcia" userId="da081c76327fd27b" providerId="Windows Live" clId="Web-{8CCFCFD4-CB77-4C43-A775-DAA572B0F462}" dt="2022-10-04T09:43:46.805" v="2508" actId="20577"/>
          <ac:spMkLst>
            <pc:docMk/>
            <pc:sldMk cId="2158773731" sldId="275"/>
            <ac:spMk id="5" creationId="{1587EF93-C5CF-1252-6574-786993891CAD}"/>
          </ac:spMkLst>
        </pc:spChg>
        <pc:spChg chg="add mod">
          <ac:chgData name="miguel murcia" userId="da081c76327fd27b" providerId="Windows Live" clId="Web-{8CCFCFD4-CB77-4C43-A775-DAA572B0F462}" dt="2022-10-04T09:43:36.304" v="2504" actId="20577"/>
          <ac:spMkLst>
            <pc:docMk/>
            <pc:sldMk cId="2158773731" sldId="275"/>
            <ac:spMk id="6" creationId="{C232C80C-F388-3D98-7564-0067080FB395}"/>
          </ac:spMkLst>
        </pc:spChg>
        <pc:spChg chg="add mod">
          <ac:chgData name="miguel murcia" userId="da081c76327fd27b" providerId="Windows Live" clId="Web-{8CCFCFD4-CB77-4C43-A775-DAA572B0F462}" dt="2022-10-04T09:43:51.696" v="2510" actId="20577"/>
          <ac:spMkLst>
            <pc:docMk/>
            <pc:sldMk cId="2158773731" sldId="275"/>
            <ac:spMk id="7" creationId="{032F31AC-028E-ECEE-1995-5B4784AA207C}"/>
          </ac:spMkLst>
        </pc:spChg>
        <pc:picChg chg="add mod">
          <ac:chgData name="miguel murcia" userId="da081c76327fd27b" providerId="Windows Live" clId="Web-{8CCFCFD4-CB77-4C43-A775-DAA572B0F462}" dt="2022-10-04T09:23:45.144" v="1964" actId="14100"/>
          <ac:picMkLst>
            <pc:docMk/>
            <pc:sldMk cId="2158773731" sldId="275"/>
            <ac:picMk id="8" creationId="{4F4A60E5-8D06-C2DB-594D-1E13DB7F24D3}"/>
          </ac:picMkLst>
        </pc:picChg>
      </pc:sldChg>
      <pc:sldChg chg="addSp modSp new">
        <pc:chgData name="miguel murcia" userId="da081c76327fd27b" providerId="Windows Live" clId="Web-{8CCFCFD4-CB77-4C43-A775-DAA572B0F462}" dt="2022-10-04T09:34:28.213" v="2379" actId="14100"/>
        <pc:sldMkLst>
          <pc:docMk/>
          <pc:sldMk cId="2053913347" sldId="276"/>
        </pc:sldMkLst>
        <pc:spChg chg="add mod">
          <ac:chgData name="miguel murcia" userId="da081c76327fd27b" providerId="Windows Live" clId="Web-{8CCFCFD4-CB77-4C43-A775-DAA572B0F462}" dt="2022-10-04T09:25:40.841" v="2005" actId="1076"/>
          <ac:spMkLst>
            <pc:docMk/>
            <pc:sldMk cId="2053913347" sldId="276"/>
            <ac:spMk id="2" creationId="{12C2DED5-07D2-65F5-E68D-5791F2F8149A}"/>
          </ac:spMkLst>
        </pc:spChg>
        <pc:spChg chg="add mod">
          <ac:chgData name="miguel murcia" userId="da081c76327fd27b" providerId="Windows Live" clId="Web-{8CCFCFD4-CB77-4C43-A775-DAA572B0F462}" dt="2022-10-04T09:26:41.065" v="2026" actId="20577"/>
          <ac:spMkLst>
            <pc:docMk/>
            <pc:sldMk cId="2053913347" sldId="276"/>
            <ac:spMk id="3" creationId="{14442F7E-5DE3-48A3-7A94-769FB172E141}"/>
          </ac:spMkLst>
        </pc:spChg>
        <pc:spChg chg="add mod">
          <ac:chgData name="miguel murcia" userId="da081c76327fd27b" providerId="Windows Live" clId="Web-{8CCFCFD4-CB77-4C43-A775-DAA572B0F462}" dt="2022-10-04T09:28:22.433" v="2159" actId="1076"/>
          <ac:spMkLst>
            <pc:docMk/>
            <pc:sldMk cId="2053913347" sldId="276"/>
            <ac:spMk id="4" creationId="{3F5DD550-B545-A6C7-B64B-A33C3ECEE105}"/>
          </ac:spMkLst>
        </pc:spChg>
        <pc:spChg chg="add mod">
          <ac:chgData name="miguel murcia" userId="da081c76327fd27b" providerId="Windows Live" clId="Web-{8CCFCFD4-CB77-4C43-A775-DAA572B0F462}" dt="2022-10-04T09:30:24.896" v="2222" actId="20577"/>
          <ac:spMkLst>
            <pc:docMk/>
            <pc:sldMk cId="2053913347" sldId="276"/>
            <ac:spMk id="5" creationId="{1AF6423B-018F-AE91-4C77-B4BFD1328AA4}"/>
          </ac:spMkLst>
        </pc:spChg>
        <pc:spChg chg="add mod">
          <ac:chgData name="miguel murcia" userId="da081c76327fd27b" providerId="Windows Live" clId="Web-{8CCFCFD4-CB77-4C43-A775-DAA572B0F462}" dt="2022-10-04T09:31:20.369" v="2285" actId="20577"/>
          <ac:spMkLst>
            <pc:docMk/>
            <pc:sldMk cId="2053913347" sldId="276"/>
            <ac:spMk id="6" creationId="{35BEF382-4270-6DC7-4D7B-89F416D6C7EA}"/>
          </ac:spMkLst>
        </pc:spChg>
        <pc:spChg chg="add mod">
          <ac:chgData name="miguel murcia" userId="da081c76327fd27b" providerId="Windows Live" clId="Web-{8CCFCFD4-CB77-4C43-A775-DAA572B0F462}" dt="2022-10-04T09:32:52.798" v="2370" actId="1076"/>
          <ac:spMkLst>
            <pc:docMk/>
            <pc:sldMk cId="2053913347" sldId="276"/>
            <ac:spMk id="7" creationId="{4DE14AFE-ACBF-7BA0-3D5B-25409742CF91}"/>
          </ac:spMkLst>
        </pc:spChg>
        <pc:picChg chg="add mod">
          <ac:chgData name="miguel murcia" userId="da081c76327fd27b" providerId="Windows Live" clId="Web-{8CCFCFD4-CB77-4C43-A775-DAA572B0F462}" dt="2022-10-04T09:33:30.911" v="2373" actId="1076"/>
          <ac:picMkLst>
            <pc:docMk/>
            <pc:sldMk cId="2053913347" sldId="276"/>
            <ac:picMk id="8" creationId="{7225FD3C-312A-74FC-B6AB-F63B93000DAB}"/>
          </ac:picMkLst>
        </pc:picChg>
        <pc:picChg chg="add mod">
          <ac:chgData name="miguel murcia" userId="da081c76327fd27b" providerId="Windows Live" clId="Web-{8CCFCFD4-CB77-4C43-A775-DAA572B0F462}" dt="2022-10-04T09:34:28.213" v="2379" actId="14100"/>
          <ac:picMkLst>
            <pc:docMk/>
            <pc:sldMk cId="2053913347" sldId="276"/>
            <ac:picMk id="9" creationId="{39987A66-691C-95FC-71EB-0EDCB397C21D}"/>
          </ac:picMkLst>
        </pc:picChg>
      </pc:sldChg>
      <pc:sldChg chg="addSp modSp new">
        <pc:chgData name="miguel murcia" userId="da081c76327fd27b" providerId="Windows Live" clId="Web-{8CCFCFD4-CB77-4C43-A775-DAA572B0F462}" dt="2022-10-04T09:57:48.812" v="2947" actId="20577"/>
        <pc:sldMkLst>
          <pc:docMk/>
          <pc:sldMk cId="2144511347" sldId="277"/>
        </pc:sldMkLst>
        <pc:spChg chg="add mod">
          <ac:chgData name="miguel murcia" userId="da081c76327fd27b" providerId="Windows Live" clId="Web-{8CCFCFD4-CB77-4C43-A775-DAA572B0F462}" dt="2022-10-04T09:46:24.334" v="2564" actId="20577"/>
          <ac:spMkLst>
            <pc:docMk/>
            <pc:sldMk cId="2144511347" sldId="277"/>
            <ac:spMk id="2" creationId="{268C63B9-0D29-0F5B-A863-E24CE9747F98}"/>
          </ac:spMkLst>
        </pc:spChg>
        <pc:spChg chg="add mod">
          <ac:chgData name="miguel murcia" userId="da081c76327fd27b" providerId="Windows Live" clId="Web-{8CCFCFD4-CB77-4C43-A775-DAA572B0F462}" dt="2022-10-04T09:51:52.689" v="2745" actId="1076"/>
          <ac:spMkLst>
            <pc:docMk/>
            <pc:sldMk cId="2144511347" sldId="277"/>
            <ac:spMk id="3" creationId="{B248CBE1-B8CF-93B1-19A5-ABEBD84C67B4}"/>
          </ac:spMkLst>
        </pc:spChg>
        <pc:spChg chg="add mod">
          <ac:chgData name="miguel murcia" userId="da081c76327fd27b" providerId="Windows Live" clId="Web-{8CCFCFD4-CB77-4C43-A775-DAA572B0F462}" dt="2022-10-04T09:53:01.194" v="2808" actId="1076"/>
          <ac:spMkLst>
            <pc:docMk/>
            <pc:sldMk cId="2144511347" sldId="277"/>
            <ac:spMk id="4" creationId="{E468C1E7-42F8-1D4E-8C85-A31384E38DD1}"/>
          </ac:spMkLst>
        </pc:spChg>
        <pc:spChg chg="add mod">
          <ac:chgData name="miguel murcia" userId="da081c76327fd27b" providerId="Windows Live" clId="Web-{8CCFCFD4-CB77-4C43-A775-DAA572B0F462}" dt="2022-10-04T09:57:48.812" v="2947" actId="20577"/>
          <ac:spMkLst>
            <pc:docMk/>
            <pc:sldMk cId="2144511347" sldId="277"/>
            <ac:spMk id="5" creationId="{EC0D84DA-7CD9-0A52-7BED-BE57B99014D5}"/>
          </ac:spMkLst>
        </pc:spChg>
      </pc:sldChg>
    </pc:docChg>
  </pc:docChgLst>
  <pc:docChgLst>
    <pc:chgData name="miguel murcia" userId="da081c76327fd27b" providerId="Windows Live" clId="Web-{452209DB-04F6-4298-A825-7C327D742FE1}"/>
    <pc:docChg chg="addSld delSld modSld">
      <pc:chgData name="miguel murcia" userId="da081c76327fd27b" providerId="Windows Live" clId="Web-{452209DB-04F6-4298-A825-7C327D742FE1}" dt="2022-10-03T15:22:46.081" v="292" actId="1076"/>
      <pc:docMkLst>
        <pc:docMk/>
      </pc:docMkLst>
      <pc:sldChg chg="addSp delSp modSp mod setBg addAnim delAnim">
        <pc:chgData name="miguel murcia" userId="da081c76327fd27b" providerId="Windows Live" clId="Web-{452209DB-04F6-4298-A825-7C327D742FE1}" dt="2022-10-03T14:45:12.107" v="30" actId="20577"/>
        <pc:sldMkLst>
          <pc:docMk/>
          <pc:sldMk cId="128632686" sldId="256"/>
        </pc:sldMkLst>
        <pc:spChg chg="mod">
          <ac:chgData name="miguel murcia" userId="da081c76327fd27b" providerId="Windows Live" clId="Web-{452209DB-04F6-4298-A825-7C327D742FE1}" dt="2022-10-03T14:45:12.107" v="30" actId="20577"/>
          <ac:spMkLst>
            <pc:docMk/>
            <pc:sldMk cId="128632686" sldId="256"/>
            <ac:spMk id="2" creationId="{00000000-0000-0000-0000-000000000000}"/>
          </ac:spMkLst>
        </pc:spChg>
        <pc:spChg chg="add del">
          <ac:chgData name="miguel murcia" userId="da081c76327fd27b" providerId="Windows Live" clId="Web-{452209DB-04F6-4298-A825-7C327D742FE1}" dt="2022-10-03T14:43:14.416" v="15"/>
          <ac:spMkLst>
            <pc:docMk/>
            <pc:sldMk cId="128632686" sldId="256"/>
            <ac:spMk id="10" creationId="{00F52BA6-94C5-41C9-BCF7-D168FB94ED94}"/>
          </ac:spMkLst>
        </pc:spChg>
        <pc:spChg chg="add del">
          <ac:chgData name="miguel murcia" userId="da081c76327fd27b" providerId="Windows Live" clId="Web-{452209DB-04F6-4298-A825-7C327D742FE1}" dt="2022-10-03T14:43:14.416" v="15"/>
          <ac:spMkLst>
            <pc:docMk/>
            <pc:sldMk cId="128632686" sldId="256"/>
            <ac:spMk id="12" creationId="{EF472CB7-87EB-45F0-874A-5CDE34C70818}"/>
          </ac:spMkLst>
        </pc:spChg>
        <pc:grpChg chg="add del">
          <ac:chgData name="miguel murcia" userId="da081c76327fd27b" providerId="Windows Live" clId="Web-{452209DB-04F6-4298-A825-7C327D742FE1}" dt="2022-10-03T14:43:14.416" v="15"/>
          <ac:grpSpMkLst>
            <pc:docMk/>
            <pc:sldMk cId="128632686" sldId="256"/>
            <ac:grpSpMk id="14" creationId="{5359AF68-FAEA-4797-B8EB-6B34206F5D87}"/>
          </ac:grpSpMkLst>
        </pc:grpChg>
        <pc:picChg chg="add mod ord">
          <ac:chgData name="miguel murcia" userId="da081c76327fd27b" providerId="Windows Live" clId="Web-{452209DB-04F6-4298-A825-7C327D742FE1}" dt="2022-10-03T14:43:14.416" v="15"/>
          <ac:picMkLst>
            <pc:docMk/>
            <pc:sldMk cId="128632686" sldId="256"/>
            <ac:picMk id="3" creationId="{9A8B095A-86B8-0A9C-0085-33A580043580}"/>
          </ac:picMkLst>
        </pc:picChg>
        <pc:picChg chg="mod">
          <ac:chgData name="miguel murcia" userId="da081c76327fd27b" providerId="Windows Live" clId="Web-{452209DB-04F6-4298-A825-7C327D742FE1}" dt="2022-10-03T14:43:14.416" v="15"/>
          <ac:picMkLst>
            <pc:docMk/>
            <pc:sldMk cId="128632686" sldId="256"/>
            <ac:picMk id="4" creationId="{56CE1C01-AAC2-F4ED-E518-BFE265C2458E}"/>
          </ac:picMkLst>
        </pc:picChg>
        <pc:picChg chg="add mod">
          <ac:chgData name="miguel murcia" userId="da081c76327fd27b" providerId="Windows Live" clId="Web-{452209DB-04F6-4298-A825-7C327D742FE1}" dt="2022-10-03T14:43:14.416" v="15"/>
          <ac:picMkLst>
            <pc:docMk/>
            <pc:sldMk cId="128632686" sldId="256"/>
            <ac:picMk id="5" creationId="{4BB9DC33-3EA4-749B-347C-CB72375F7775}"/>
          </ac:picMkLst>
        </pc:picChg>
        <pc:picChg chg="add del">
          <ac:chgData name="miguel murcia" userId="da081c76327fd27b" providerId="Windows Live" clId="Web-{452209DB-04F6-4298-A825-7C327D742FE1}" dt="2022-10-03T14:43:14.416" v="15"/>
          <ac:picMkLst>
            <pc:docMk/>
            <pc:sldMk cId="128632686" sldId="256"/>
            <ac:picMk id="20" creationId="{9FC7D97F-772D-41D6-BE6B-4AA67F53804E}"/>
          </ac:picMkLst>
        </pc:picChg>
        <pc:cxnChg chg="add del">
          <ac:chgData name="miguel murcia" userId="da081c76327fd27b" providerId="Windows Live" clId="Web-{452209DB-04F6-4298-A825-7C327D742FE1}" dt="2022-10-03T14:43:14.416" v="15"/>
          <ac:cxnSpMkLst>
            <pc:docMk/>
            <pc:sldMk cId="128632686" sldId="256"/>
            <ac:cxnSpMk id="18" creationId="{7367CDB9-59A0-4E3D-88A0-579001406022}"/>
          </ac:cxnSpMkLst>
        </pc:cxnChg>
        <pc:cxnChg chg="add del">
          <ac:chgData name="miguel murcia" userId="da081c76327fd27b" providerId="Windows Live" clId="Web-{452209DB-04F6-4298-A825-7C327D742FE1}" dt="2022-10-03T14:43:14.416" v="15"/>
          <ac:cxnSpMkLst>
            <pc:docMk/>
            <pc:sldMk cId="128632686" sldId="256"/>
            <ac:cxnSpMk id="22" creationId="{5E248CB1-4448-44AA-AD19-368B9316A4E6}"/>
          </ac:cxnSpMkLst>
        </pc:cxnChg>
      </pc:sldChg>
      <pc:sldChg chg="addSp delSp modSp new mod modClrScheme chgLayout">
        <pc:chgData name="miguel murcia" userId="da081c76327fd27b" providerId="Windows Live" clId="Web-{452209DB-04F6-4298-A825-7C327D742FE1}" dt="2022-10-03T15:14:04.190" v="104"/>
        <pc:sldMkLst>
          <pc:docMk/>
          <pc:sldMk cId="3735552850" sldId="257"/>
        </pc:sldMkLst>
        <pc:spChg chg="mod ord">
          <ac:chgData name="miguel murcia" userId="da081c76327fd27b" providerId="Windows Live" clId="Web-{452209DB-04F6-4298-A825-7C327D742FE1}" dt="2022-10-03T15:14:04.190" v="104"/>
          <ac:spMkLst>
            <pc:docMk/>
            <pc:sldMk cId="3735552850" sldId="257"/>
            <ac:spMk id="2" creationId="{984A9363-B82B-2736-3967-AEB4805CD6B3}"/>
          </ac:spMkLst>
        </pc:spChg>
        <pc:spChg chg="del mod">
          <ac:chgData name="miguel murcia" userId="da081c76327fd27b" providerId="Windows Live" clId="Web-{452209DB-04F6-4298-A825-7C327D742FE1}" dt="2022-10-03T14:44:44.309" v="28"/>
          <ac:spMkLst>
            <pc:docMk/>
            <pc:sldMk cId="3735552850" sldId="257"/>
            <ac:spMk id="3" creationId="{544548EC-9A53-804D-0588-FDBE481AB303}"/>
          </ac:spMkLst>
        </pc:spChg>
        <pc:spChg chg="add mod">
          <ac:chgData name="miguel murcia" userId="da081c76327fd27b" providerId="Windows Live" clId="Web-{452209DB-04F6-4298-A825-7C327D742FE1}" dt="2022-10-03T14:50:12.397" v="39" actId="1076"/>
          <ac:spMkLst>
            <pc:docMk/>
            <pc:sldMk cId="3735552850" sldId="257"/>
            <ac:spMk id="5" creationId="{224391A6-1C44-C119-E110-80FB5301FE0D}"/>
          </ac:spMkLst>
        </pc:spChg>
        <pc:spChg chg="add del mod">
          <ac:chgData name="miguel murcia" userId="da081c76327fd27b" providerId="Windows Live" clId="Web-{452209DB-04F6-4298-A825-7C327D742FE1}" dt="2022-10-03T15:03:12.842" v="80"/>
          <ac:spMkLst>
            <pc:docMk/>
            <pc:sldMk cId="3735552850" sldId="257"/>
            <ac:spMk id="6" creationId="{160AC741-A41D-8745-C97C-84C820C5D08D}"/>
          </ac:spMkLst>
        </pc:spChg>
        <pc:spChg chg="add mod">
          <ac:chgData name="miguel murcia" userId="da081c76327fd27b" providerId="Windows Live" clId="Web-{452209DB-04F6-4298-A825-7C327D742FE1}" dt="2022-10-03T14:54:03.857" v="61" actId="1076"/>
          <ac:spMkLst>
            <pc:docMk/>
            <pc:sldMk cId="3735552850" sldId="257"/>
            <ac:spMk id="7" creationId="{A427703B-B391-F111-FA56-D794EDF72F6A}"/>
          </ac:spMkLst>
        </pc:spChg>
        <pc:spChg chg="add mod">
          <ac:chgData name="miguel murcia" userId="da081c76327fd27b" providerId="Windows Live" clId="Web-{452209DB-04F6-4298-A825-7C327D742FE1}" dt="2022-10-03T15:02:40.341" v="78" actId="1076"/>
          <ac:spMkLst>
            <pc:docMk/>
            <pc:sldMk cId="3735552850" sldId="257"/>
            <ac:spMk id="8" creationId="{20BF9DD0-4733-AF8F-E631-77DBFAE30686}"/>
          </ac:spMkLst>
        </pc:spChg>
        <pc:spChg chg="add mod">
          <ac:chgData name="miguel murcia" userId="da081c76327fd27b" providerId="Windows Live" clId="Web-{452209DB-04F6-4298-A825-7C327D742FE1}" dt="2022-10-03T15:03:19.327" v="81" actId="1076"/>
          <ac:spMkLst>
            <pc:docMk/>
            <pc:sldMk cId="3735552850" sldId="257"/>
            <ac:spMk id="9" creationId="{6364D6ED-B798-EDB8-688E-71F0BE1D1590}"/>
          </ac:spMkLst>
        </pc:spChg>
        <pc:spChg chg="add del mod ord">
          <ac:chgData name="miguel murcia" userId="da081c76327fd27b" providerId="Windows Live" clId="Web-{452209DB-04F6-4298-A825-7C327D742FE1}" dt="2022-10-03T15:14:04.190" v="104"/>
          <ac:spMkLst>
            <pc:docMk/>
            <pc:sldMk cId="3735552850" sldId="257"/>
            <ac:spMk id="10" creationId="{B01DA9F9-400C-8514-FAE0-81E12C14F6DA}"/>
          </ac:spMkLst>
        </pc:spChg>
        <pc:spChg chg="add del mod ord">
          <ac:chgData name="miguel murcia" userId="da081c76327fd27b" providerId="Windows Live" clId="Web-{452209DB-04F6-4298-A825-7C327D742FE1}" dt="2022-10-03T15:14:04.190" v="104"/>
          <ac:spMkLst>
            <pc:docMk/>
            <pc:sldMk cId="3735552850" sldId="257"/>
            <ac:spMk id="11" creationId="{230EB081-5F57-8A17-2C61-0A991861E78F}"/>
          </ac:spMkLst>
        </pc:spChg>
        <pc:picChg chg="add mod">
          <ac:chgData name="miguel murcia" userId="da081c76327fd27b" providerId="Windows Live" clId="Web-{452209DB-04F6-4298-A825-7C327D742FE1}" dt="2022-10-03T14:48:10.050" v="37" actId="1076"/>
          <ac:picMkLst>
            <pc:docMk/>
            <pc:sldMk cId="3735552850" sldId="257"/>
            <ac:picMk id="4" creationId="{99604B60-97DB-B8DD-F767-0F3635774D6D}"/>
          </ac:picMkLst>
        </pc:picChg>
      </pc:sldChg>
      <pc:sldChg chg="addSp delSp modSp new mod setBg">
        <pc:chgData name="miguel murcia" userId="da081c76327fd27b" providerId="Windows Live" clId="Web-{452209DB-04F6-4298-A825-7C327D742FE1}" dt="2022-10-03T15:15:11.395" v="115" actId="1076"/>
        <pc:sldMkLst>
          <pc:docMk/>
          <pc:sldMk cId="253768941" sldId="258"/>
        </pc:sldMkLst>
        <pc:spChg chg="mod ord">
          <ac:chgData name="miguel murcia" userId="da081c76327fd27b" providerId="Windows Live" clId="Web-{452209DB-04F6-4298-A825-7C327D742FE1}" dt="2022-10-03T15:15:11.395" v="115" actId="1076"/>
          <ac:spMkLst>
            <pc:docMk/>
            <pc:sldMk cId="253768941" sldId="258"/>
            <ac:spMk id="2" creationId="{0CC661F6-542F-925A-0BF9-3CA27094A1CB}"/>
          </ac:spMkLst>
        </pc:spChg>
        <pc:spChg chg="del">
          <ac:chgData name="miguel murcia" userId="da081c76327fd27b" providerId="Windows Live" clId="Web-{452209DB-04F6-4298-A825-7C327D742FE1}" dt="2022-10-03T15:14:18.253" v="106"/>
          <ac:spMkLst>
            <pc:docMk/>
            <pc:sldMk cId="253768941" sldId="258"/>
            <ac:spMk id="3" creationId="{4EE9AADA-0EA8-4C24-1D91-2FB7C0B6DE17}"/>
          </ac:spMkLst>
        </pc:spChg>
        <pc:spChg chg="add">
          <ac:chgData name="miguel murcia" userId="da081c76327fd27b" providerId="Windows Live" clId="Web-{452209DB-04F6-4298-A825-7C327D742FE1}" dt="2022-10-03T15:14:21.647" v="107"/>
          <ac:spMkLst>
            <pc:docMk/>
            <pc:sldMk cId="253768941" sldId="258"/>
            <ac:spMk id="9" creationId="{C63C853E-3842-4594-86A9-051FFAF4D343}"/>
          </ac:spMkLst>
        </pc:spChg>
        <pc:spChg chg="add">
          <ac:chgData name="miguel murcia" userId="da081c76327fd27b" providerId="Windows Live" clId="Web-{452209DB-04F6-4298-A825-7C327D742FE1}" dt="2022-10-03T15:14:21.647" v="107"/>
          <ac:spMkLst>
            <pc:docMk/>
            <pc:sldMk cId="253768941" sldId="258"/>
            <ac:spMk id="17" creationId="{2E67E8BF-E4B2-4098-9FB3-9E400BD86935}"/>
          </ac:spMkLst>
        </pc:spChg>
        <pc:picChg chg="add mod ord">
          <ac:chgData name="miguel murcia" userId="da081c76327fd27b" providerId="Windows Live" clId="Web-{452209DB-04F6-4298-A825-7C327D742FE1}" dt="2022-10-03T15:14:21.647" v="107"/>
          <ac:picMkLst>
            <pc:docMk/>
            <pc:sldMk cId="253768941" sldId="258"/>
            <ac:picMk id="4" creationId="{69606B59-D3ED-DC5D-737A-01F7BCB3F6E2}"/>
          </ac:picMkLst>
        </pc:picChg>
        <pc:picChg chg="add">
          <ac:chgData name="miguel murcia" userId="da081c76327fd27b" providerId="Windows Live" clId="Web-{452209DB-04F6-4298-A825-7C327D742FE1}" dt="2022-10-03T15:14:21.647" v="107"/>
          <ac:picMkLst>
            <pc:docMk/>
            <pc:sldMk cId="253768941" sldId="258"/>
            <ac:picMk id="11" creationId="{B591CDC5-6B61-4116-B3B5-0FF42B6E606D}"/>
          </ac:picMkLst>
        </pc:picChg>
        <pc:cxnChg chg="add">
          <ac:chgData name="miguel murcia" userId="da081c76327fd27b" providerId="Windows Live" clId="Web-{452209DB-04F6-4298-A825-7C327D742FE1}" dt="2022-10-03T15:14:21.647" v="107"/>
          <ac:cxnSpMkLst>
            <pc:docMk/>
            <pc:sldMk cId="253768941" sldId="258"/>
            <ac:cxnSpMk id="13" creationId="{25B08984-5BEB-422F-A364-2B41E6A516EB}"/>
          </ac:cxnSpMkLst>
        </pc:cxnChg>
        <pc:cxnChg chg="add">
          <ac:chgData name="miguel murcia" userId="da081c76327fd27b" providerId="Windows Live" clId="Web-{452209DB-04F6-4298-A825-7C327D742FE1}" dt="2022-10-03T15:14:21.647" v="107"/>
          <ac:cxnSpMkLst>
            <pc:docMk/>
            <pc:sldMk cId="253768941" sldId="258"/>
            <ac:cxnSpMk id="15" creationId="{A8F413B1-54E0-4B16-92AB-1CC5C7D645BC}"/>
          </ac:cxnSpMkLst>
        </pc:cxnChg>
        <pc:cxnChg chg="add">
          <ac:chgData name="miguel murcia" userId="da081c76327fd27b" providerId="Windows Live" clId="Web-{452209DB-04F6-4298-A825-7C327D742FE1}" dt="2022-10-03T15:14:21.647" v="107"/>
          <ac:cxnSpMkLst>
            <pc:docMk/>
            <pc:sldMk cId="253768941" sldId="258"/>
            <ac:cxnSpMk id="19" creationId="{3781A10F-5DF6-4C9B-AE0B-5249E4399D26}"/>
          </ac:cxnSpMkLst>
        </pc:cxnChg>
      </pc:sldChg>
      <pc:sldChg chg="addSp delSp modSp new del mod setBg">
        <pc:chgData name="miguel murcia" userId="da081c76327fd27b" providerId="Windows Live" clId="Web-{452209DB-04F6-4298-A825-7C327D742FE1}" dt="2022-10-03T15:13:53.268" v="102"/>
        <pc:sldMkLst>
          <pc:docMk/>
          <pc:sldMk cId="1474519922" sldId="258"/>
        </pc:sldMkLst>
        <pc:spChg chg="del mod ord">
          <ac:chgData name="miguel murcia" userId="da081c76327fd27b" providerId="Windows Live" clId="Web-{452209DB-04F6-4298-A825-7C327D742FE1}" dt="2022-10-03T15:12:15.187" v="101"/>
          <ac:spMkLst>
            <pc:docMk/>
            <pc:sldMk cId="1474519922" sldId="258"/>
            <ac:spMk id="2" creationId="{A8419E1C-337A-5BFF-044F-F9822EF4078A}"/>
          </ac:spMkLst>
        </pc:spChg>
        <pc:spChg chg="del">
          <ac:chgData name="miguel murcia" userId="da081c76327fd27b" providerId="Windows Live" clId="Web-{452209DB-04F6-4298-A825-7C327D742FE1}" dt="2022-10-03T15:10:50.762" v="90"/>
          <ac:spMkLst>
            <pc:docMk/>
            <pc:sldMk cId="1474519922" sldId="258"/>
            <ac:spMk id="3" creationId="{A3DE2A1C-345F-E4FA-DC0E-F39B4815526C}"/>
          </ac:spMkLst>
        </pc:spChg>
        <pc:spChg chg="del">
          <ac:chgData name="miguel murcia" userId="da081c76327fd27b" providerId="Windows Live" clId="Web-{452209DB-04F6-4298-A825-7C327D742FE1}" dt="2022-10-03T15:11:55.936" v="99"/>
          <ac:spMkLst>
            <pc:docMk/>
            <pc:sldMk cId="1474519922" sldId="258"/>
            <ac:spMk id="4" creationId="{96DCEF7B-62BE-3DFA-7E0B-67695A74E05C}"/>
          </ac:spMkLst>
        </pc:spChg>
        <pc:spChg chg="add del mod">
          <ac:chgData name="miguel murcia" userId="da081c76327fd27b" providerId="Windows Live" clId="Web-{452209DB-04F6-4298-A825-7C327D742FE1}" dt="2022-10-03T15:11:11.904" v="93"/>
          <ac:spMkLst>
            <pc:docMk/>
            <pc:sldMk cId="1474519922" sldId="258"/>
            <ac:spMk id="7" creationId="{CFD2C71E-85AB-984B-9D22-03E9E144A4A3}"/>
          </ac:spMkLst>
        </pc:spChg>
        <pc:spChg chg="add del mod">
          <ac:chgData name="miguel murcia" userId="da081c76327fd27b" providerId="Windows Live" clId="Web-{452209DB-04F6-4298-A825-7C327D742FE1}" dt="2022-10-03T15:11:47.655" v="96"/>
          <ac:spMkLst>
            <pc:docMk/>
            <pc:sldMk cId="1474519922" sldId="258"/>
            <ac:spMk id="10" creationId="{CF14390A-FD6F-BC50-DB12-07E19E3DD6EF}"/>
          </ac:spMkLst>
        </pc:spChg>
        <pc:spChg chg="add mod">
          <ac:chgData name="miguel murcia" userId="da081c76327fd27b" providerId="Windows Live" clId="Web-{452209DB-04F6-4298-A825-7C327D742FE1}" dt="2022-10-03T15:12:07.249" v="100"/>
          <ac:spMkLst>
            <pc:docMk/>
            <pc:sldMk cId="1474519922" sldId="258"/>
            <ac:spMk id="13" creationId="{22E86BD8-97A9-B3C3-3709-4205CAB92E2D}"/>
          </ac:spMkLst>
        </pc:spChg>
        <pc:spChg chg="add">
          <ac:chgData name="miguel murcia" userId="da081c76327fd27b" providerId="Windows Live" clId="Web-{452209DB-04F6-4298-A825-7C327D742FE1}" dt="2022-10-03T15:11:55.936" v="99"/>
          <ac:spMkLst>
            <pc:docMk/>
            <pc:sldMk cId="1474519922" sldId="258"/>
            <ac:spMk id="16" creationId="{C63C853E-3842-4594-86A9-051FFAF4D343}"/>
          </ac:spMkLst>
        </pc:spChg>
        <pc:spChg chg="add">
          <ac:chgData name="miguel murcia" userId="da081c76327fd27b" providerId="Windows Live" clId="Web-{452209DB-04F6-4298-A825-7C327D742FE1}" dt="2022-10-03T15:11:55.936" v="99"/>
          <ac:spMkLst>
            <pc:docMk/>
            <pc:sldMk cId="1474519922" sldId="258"/>
            <ac:spMk id="24" creationId="{2E67E8BF-E4B2-4098-9FB3-9E400BD86935}"/>
          </ac:spMkLst>
        </pc:spChg>
        <pc:picChg chg="add del mod ord modCrop">
          <ac:chgData name="miguel murcia" userId="da081c76327fd27b" providerId="Windows Live" clId="Web-{452209DB-04F6-4298-A825-7C327D742FE1}" dt="2022-10-03T15:11:00.185" v="92"/>
          <ac:picMkLst>
            <pc:docMk/>
            <pc:sldMk cId="1474519922" sldId="258"/>
            <ac:picMk id="5" creationId="{28BC7BC4-5D8D-D8B3-C5CF-93F8A1BAD1A9}"/>
          </ac:picMkLst>
        </pc:picChg>
        <pc:picChg chg="add del mod ord modCrop">
          <ac:chgData name="miguel murcia" userId="da081c76327fd27b" providerId="Windows Live" clId="Web-{452209DB-04F6-4298-A825-7C327D742FE1}" dt="2022-10-03T15:11:16.732" v="95"/>
          <ac:picMkLst>
            <pc:docMk/>
            <pc:sldMk cId="1474519922" sldId="258"/>
            <ac:picMk id="8" creationId="{A585C9CB-7EE5-5F30-910D-520C55C39B3E}"/>
          </ac:picMkLst>
        </pc:picChg>
        <pc:picChg chg="add del mod ord modCrop">
          <ac:chgData name="miguel murcia" userId="da081c76327fd27b" providerId="Windows Live" clId="Web-{452209DB-04F6-4298-A825-7C327D742FE1}" dt="2022-10-03T15:12:07.249" v="100"/>
          <ac:picMkLst>
            <pc:docMk/>
            <pc:sldMk cId="1474519922" sldId="258"/>
            <ac:picMk id="11" creationId="{EB2A42ED-A109-01E9-63DE-7D4702F0DD64}"/>
          </ac:picMkLst>
        </pc:picChg>
        <pc:picChg chg="add">
          <ac:chgData name="miguel murcia" userId="da081c76327fd27b" providerId="Windows Live" clId="Web-{452209DB-04F6-4298-A825-7C327D742FE1}" dt="2022-10-03T15:11:55.936" v="99"/>
          <ac:picMkLst>
            <pc:docMk/>
            <pc:sldMk cId="1474519922" sldId="258"/>
            <ac:picMk id="18" creationId="{B591CDC5-6B61-4116-B3B5-0FF42B6E606D}"/>
          </ac:picMkLst>
        </pc:picChg>
        <pc:cxnChg chg="add">
          <ac:chgData name="miguel murcia" userId="da081c76327fd27b" providerId="Windows Live" clId="Web-{452209DB-04F6-4298-A825-7C327D742FE1}" dt="2022-10-03T15:11:55.936" v="99"/>
          <ac:cxnSpMkLst>
            <pc:docMk/>
            <pc:sldMk cId="1474519922" sldId="258"/>
            <ac:cxnSpMk id="20" creationId="{25B08984-5BEB-422F-A364-2B41E6A516EB}"/>
          </ac:cxnSpMkLst>
        </pc:cxnChg>
        <pc:cxnChg chg="add">
          <ac:chgData name="miguel murcia" userId="da081c76327fd27b" providerId="Windows Live" clId="Web-{452209DB-04F6-4298-A825-7C327D742FE1}" dt="2022-10-03T15:11:55.936" v="99"/>
          <ac:cxnSpMkLst>
            <pc:docMk/>
            <pc:sldMk cId="1474519922" sldId="258"/>
            <ac:cxnSpMk id="22" creationId="{A8F413B1-54E0-4B16-92AB-1CC5C7D645BC}"/>
          </ac:cxnSpMkLst>
        </pc:cxnChg>
        <pc:cxnChg chg="add">
          <ac:chgData name="miguel murcia" userId="da081c76327fd27b" providerId="Windows Live" clId="Web-{452209DB-04F6-4298-A825-7C327D742FE1}" dt="2022-10-03T15:11:55.936" v="99"/>
          <ac:cxnSpMkLst>
            <pc:docMk/>
            <pc:sldMk cId="1474519922" sldId="258"/>
            <ac:cxnSpMk id="26" creationId="{3781A10F-5DF6-4C9B-AE0B-5249E4399D26}"/>
          </ac:cxnSpMkLst>
        </pc:cxnChg>
      </pc:sldChg>
      <pc:sldChg chg="addSp delSp modSp new del">
        <pc:chgData name="miguel murcia" userId="da081c76327fd27b" providerId="Windows Live" clId="Web-{452209DB-04F6-4298-A825-7C327D742FE1}" dt="2022-10-03T15:10:11.339" v="88"/>
        <pc:sldMkLst>
          <pc:docMk/>
          <pc:sldMk cId="1870828316" sldId="258"/>
        </pc:sldMkLst>
        <pc:spChg chg="del">
          <ac:chgData name="miguel murcia" userId="da081c76327fd27b" providerId="Windows Live" clId="Web-{452209DB-04F6-4298-A825-7C327D742FE1}" dt="2022-10-03T15:03:43.015" v="83"/>
          <ac:spMkLst>
            <pc:docMk/>
            <pc:sldMk cId="1870828316" sldId="258"/>
            <ac:spMk id="2" creationId="{287C9052-A7A3-B071-BCCA-2824A95199A6}"/>
          </ac:spMkLst>
        </pc:spChg>
        <pc:spChg chg="del">
          <ac:chgData name="miguel murcia" userId="da081c76327fd27b" providerId="Windows Live" clId="Web-{452209DB-04F6-4298-A825-7C327D742FE1}" dt="2022-10-03T15:03:44.750" v="84"/>
          <ac:spMkLst>
            <pc:docMk/>
            <pc:sldMk cId="1870828316" sldId="258"/>
            <ac:spMk id="3" creationId="{F6452C09-1AB3-91C7-4018-C899CD7126EE}"/>
          </ac:spMkLst>
        </pc:spChg>
        <pc:spChg chg="add del mod">
          <ac:chgData name="miguel murcia" userId="da081c76327fd27b" providerId="Windows Live" clId="Web-{452209DB-04F6-4298-A825-7C327D742FE1}" dt="2022-10-03T15:10:04.136" v="87"/>
          <ac:spMkLst>
            <pc:docMk/>
            <pc:sldMk cId="1870828316" sldId="258"/>
            <ac:spMk id="4" creationId="{1E65D041-D065-D1F2-213D-5E0132405BBA}"/>
          </ac:spMkLst>
        </pc:spChg>
      </pc:sldChg>
      <pc:sldChg chg="addSp delSp modSp new">
        <pc:chgData name="miguel murcia" userId="da081c76327fd27b" providerId="Windows Live" clId="Web-{452209DB-04F6-4298-A825-7C327D742FE1}" dt="2022-10-03T15:22:46.081" v="292" actId="1076"/>
        <pc:sldMkLst>
          <pc:docMk/>
          <pc:sldMk cId="2316496495" sldId="259"/>
        </pc:sldMkLst>
        <pc:spChg chg="mod">
          <ac:chgData name="miguel murcia" userId="da081c76327fd27b" providerId="Windows Live" clId="Web-{452209DB-04F6-4298-A825-7C327D742FE1}" dt="2022-10-03T15:19:21.356" v="217" actId="1076"/>
          <ac:spMkLst>
            <pc:docMk/>
            <pc:sldMk cId="2316496495" sldId="259"/>
            <ac:spMk id="2" creationId="{B9BC5642-D84F-BA36-FFD6-C2CBB1E329B7}"/>
          </ac:spMkLst>
        </pc:spChg>
        <pc:spChg chg="del">
          <ac:chgData name="miguel murcia" userId="da081c76327fd27b" providerId="Windows Live" clId="Web-{452209DB-04F6-4298-A825-7C327D742FE1}" dt="2022-10-03T15:19:28.403" v="218"/>
          <ac:spMkLst>
            <pc:docMk/>
            <pc:sldMk cId="2316496495" sldId="259"/>
            <ac:spMk id="4" creationId="{F5CE311E-7F40-CAC1-C689-7FF4DA771BBA}"/>
          </ac:spMkLst>
        </pc:spChg>
        <pc:spChg chg="add mod">
          <ac:chgData name="miguel murcia" userId="da081c76327fd27b" providerId="Windows Live" clId="Web-{452209DB-04F6-4298-A825-7C327D742FE1}" dt="2022-10-03T15:19:16.060" v="216" actId="1076"/>
          <ac:spMkLst>
            <pc:docMk/>
            <pc:sldMk cId="2316496495" sldId="259"/>
            <ac:spMk id="5" creationId="{120811A5-25D1-A5C3-5A45-B8AB79C97F66}"/>
          </ac:spMkLst>
        </pc:spChg>
        <pc:spChg chg="add mod">
          <ac:chgData name="miguel murcia" userId="da081c76327fd27b" providerId="Windows Live" clId="Web-{452209DB-04F6-4298-A825-7C327D742FE1}" dt="2022-10-03T15:21:50.501" v="271" actId="1076"/>
          <ac:spMkLst>
            <pc:docMk/>
            <pc:sldMk cId="2316496495" sldId="259"/>
            <ac:spMk id="6" creationId="{01C436B3-8E66-FF41-4930-F5E605394827}"/>
          </ac:spMkLst>
        </pc:spChg>
        <pc:spChg chg="add mod">
          <ac:chgData name="miguel murcia" userId="da081c76327fd27b" providerId="Windows Live" clId="Web-{452209DB-04F6-4298-A825-7C327D742FE1}" dt="2022-10-03T15:22:46.081" v="292" actId="1076"/>
          <ac:spMkLst>
            <pc:docMk/>
            <pc:sldMk cId="2316496495" sldId="259"/>
            <ac:spMk id="7" creationId="{5E03047C-EECA-C216-A304-D14E8341B3A3}"/>
          </ac:spMkLst>
        </pc:spChg>
      </pc:sldChg>
    </pc:docChg>
  </pc:docChgLst>
  <pc:docChgLst>
    <pc:chgData name="miguel murcia" userId="da081c76327fd27b" providerId="Windows Live" clId="Web-{5B7B9276-0582-4D44-9656-0399CD671FA7}"/>
    <pc:docChg chg="modSld">
      <pc:chgData name="miguel murcia" userId="da081c76327fd27b" providerId="Windows Live" clId="Web-{5B7B9276-0582-4D44-9656-0399CD671FA7}" dt="2022-10-03T17:29:45.730" v="43" actId="1076"/>
      <pc:docMkLst>
        <pc:docMk/>
      </pc:docMkLst>
      <pc:sldChg chg="modSp">
        <pc:chgData name="miguel murcia" userId="da081c76327fd27b" providerId="Windows Live" clId="Web-{5B7B9276-0582-4D44-9656-0399CD671FA7}" dt="2022-10-03T17:29:45.730" v="43" actId="1076"/>
        <pc:sldMkLst>
          <pc:docMk/>
          <pc:sldMk cId="2316496495" sldId="259"/>
        </pc:sldMkLst>
        <pc:spChg chg="mod">
          <ac:chgData name="miguel murcia" userId="da081c76327fd27b" providerId="Windows Live" clId="Web-{5B7B9276-0582-4D44-9656-0399CD671FA7}" dt="2022-10-03T17:28:54.946" v="16" actId="1076"/>
          <ac:spMkLst>
            <pc:docMk/>
            <pc:sldMk cId="2316496495" sldId="259"/>
            <ac:spMk id="2" creationId="{B9BC5642-D84F-BA36-FFD6-C2CBB1E329B7}"/>
          </ac:spMkLst>
        </pc:spChg>
        <pc:spChg chg="mod">
          <ac:chgData name="miguel murcia" userId="da081c76327fd27b" providerId="Windows Live" clId="Web-{5B7B9276-0582-4D44-9656-0399CD671FA7}" dt="2022-10-03T17:28:59.946" v="17" actId="1076"/>
          <ac:spMkLst>
            <pc:docMk/>
            <pc:sldMk cId="2316496495" sldId="259"/>
            <ac:spMk id="5" creationId="{120811A5-25D1-A5C3-5A45-B8AB79C97F66}"/>
          </ac:spMkLst>
        </pc:spChg>
        <pc:spChg chg="mod">
          <ac:chgData name="miguel murcia" userId="da081c76327fd27b" providerId="Windows Live" clId="Web-{5B7B9276-0582-4D44-9656-0399CD671FA7}" dt="2022-10-03T17:29:03.493" v="18" actId="1076"/>
          <ac:spMkLst>
            <pc:docMk/>
            <pc:sldMk cId="2316496495" sldId="259"/>
            <ac:spMk id="6" creationId="{01C436B3-8E66-FF41-4930-F5E605394827}"/>
          </ac:spMkLst>
        </pc:spChg>
        <pc:spChg chg="mod">
          <ac:chgData name="miguel murcia" userId="da081c76327fd27b" providerId="Windows Live" clId="Web-{5B7B9276-0582-4D44-9656-0399CD671FA7}" dt="2022-10-03T17:29:08.728" v="19" actId="1076"/>
          <ac:spMkLst>
            <pc:docMk/>
            <pc:sldMk cId="2316496495" sldId="259"/>
            <ac:spMk id="7" creationId="{5E03047C-EECA-C216-A304-D14E8341B3A3}"/>
          </ac:spMkLst>
        </pc:spChg>
        <pc:spChg chg="mod">
          <ac:chgData name="miguel murcia" userId="da081c76327fd27b" providerId="Windows Live" clId="Web-{5B7B9276-0582-4D44-9656-0399CD671FA7}" dt="2022-10-03T17:29:45.730" v="43" actId="1076"/>
          <ac:spMkLst>
            <pc:docMk/>
            <pc:sldMk cId="2316496495" sldId="259"/>
            <ac:spMk id="11" creationId="{DEA48430-143B-18DF-8E10-951535C23CD1}"/>
          </ac:spMkLst>
        </pc:spChg>
      </pc:sldChg>
    </pc:docChg>
  </pc:docChgLst>
  <pc:docChgLst>
    <pc:chgData name="miguel murcia" userId="da081c76327fd27b" providerId="Windows Live" clId="Web-{6F1E7FFB-ED05-4FBF-8F4B-CBB8568B505F}"/>
    <pc:docChg chg="addSld modSld">
      <pc:chgData name="miguel murcia" userId="da081c76327fd27b" providerId="Windows Live" clId="Web-{6F1E7FFB-ED05-4FBF-8F4B-CBB8568B505F}" dt="2022-10-05T18:14:16.786" v="768"/>
      <pc:docMkLst>
        <pc:docMk/>
      </pc:docMkLst>
      <pc:sldChg chg="addSp modSp new">
        <pc:chgData name="miguel murcia" userId="da081c76327fd27b" providerId="Windows Live" clId="Web-{6F1E7FFB-ED05-4FBF-8F4B-CBB8568B505F}" dt="2022-10-05T17:29:59.083" v="32" actId="1076"/>
        <pc:sldMkLst>
          <pc:docMk/>
          <pc:sldMk cId="4057589275" sldId="281"/>
        </pc:sldMkLst>
        <pc:spChg chg="add mod">
          <ac:chgData name="miguel murcia" userId="da081c76327fd27b" providerId="Windows Live" clId="Web-{6F1E7FFB-ED05-4FBF-8F4B-CBB8568B505F}" dt="2022-10-05T17:29:59.083" v="32" actId="1076"/>
          <ac:spMkLst>
            <pc:docMk/>
            <pc:sldMk cId="4057589275" sldId="281"/>
            <ac:spMk id="3" creationId="{DA699B63-DA84-7F1E-3BE3-35C78A030266}"/>
          </ac:spMkLst>
        </pc:spChg>
        <pc:picChg chg="add mod">
          <ac:chgData name="miguel murcia" userId="da081c76327fd27b" providerId="Windows Live" clId="Web-{6F1E7FFB-ED05-4FBF-8F4B-CBB8568B505F}" dt="2022-10-05T17:28:38.143" v="7" actId="14100"/>
          <ac:picMkLst>
            <pc:docMk/>
            <pc:sldMk cId="4057589275" sldId="281"/>
            <ac:picMk id="2" creationId="{5669D6DB-34D5-5CE1-411F-3435EA9F7142}"/>
          </ac:picMkLst>
        </pc:picChg>
      </pc:sldChg>
      <pc:sldChg chg="addSp modSp new">
        <pc:chgData name="miguel murcia" userId="da081c76327fd27b" providerId="Windows Live" clId="Web-{6F1E7FFB-ED05-4FBF-8F4B-CBB8568B505F}" dt="2022-10-05T17:46:33.644" v="373" actId="20577"/>
        <pc:sldMkLst>
          <pc:docMk/>
          <pc:sldMk cId="2404398101" sldId="282"/>
        </pc:sldMkLst>
        <pc:spChg chg="add mod">
          <ac:chgData name="miguel murcia" userId="da081c76327fd27b" providerId="Windows Live" clId="Web-{6F1E7FFB-ED05-4FBF-8F4B-CBB8568B505F}" dt="2022-10-05T17:30:48.866" v="47" actId="20577"/>
          <ac:spMkLst>
            <pc:docMk/>
            <pc:sldMk cId="2404398101" sldId="282"/>
            <ac:spMk id="2" creationId="{69881D19-0CFD-BBF7-ED14-1D13B2E58C67}"/>
          </ac:spMkLst>
        </pc:spChg>
        <pc:spChg chg="add">
          <ac:chgData name="miguel murcia" userId="da081c76327fd27b" providerId="Windows Live" clId="Web-{6F1E7FFB-ED05-4FBF-8F4B-CBB8568B505F}" dt="2022-10-05T17:31:22.695" v="48"/>
          <ac:spMkLst>
            <pc:docMk/>
            <pc:sldMk cId="2404398101" sldId="282"/>
            <ac:spMk id="3" creationId="{42EB2B39-99D1-BF3F-02BE-0877CADFCCA6}"/>
          </ac:spMkLst>
        </pc:spChg>
        <pc:spChg chg="add mod">
          <ac:chgData name="miguel murcia" userId="da081c76327fd27b" providerId="Windows Live" clId="Web-{6F1E7FFB-ED05-4FBF-8F4B-CBB8568B505F}" dt="2022-10-05T17:36:13.922" v="174" actId="20577"/>
          <ac:spMkLst>
            <pc:docMk/>
            <pc:sldMk cId="2404398101" sldId="282"/>
            <ac:spMk id="4" creationId="{26C5C0CE-DC47-D490-F671-3A6A617042FF}"/>
          </ac:spMkLst>
        </pc:spChg>
        <pc:spChg chg="add mod">
          <ac:chgData name="miguel murcia" userId="da081c76327fd27b" providerId="Windows Live" clId="Web-{6F1E7FFB-ED05-4FBF-8F4B-CBB8568B505F}" dt="2022-10-05T17:35:15.030" v="164" actId="1076"/>
          <ac:spMkLst>
            <pc:docMk/>
            <pc:sldMk cId="2404398101" sldId="282"/>
            <ac:spMk id="5" creationId="{B765922C-AE31-DFD6-3809-4AC42422092B}"/>
          </ac:spMkLst>
        </pc:spChg>
        <pc:spChg chg="add mod">
          <ac:chgData name="miguel murcia" userId="da081c76327fd27b" providerId="Windows Live" clId="Web-{6F1E7FFB-ED05-4FBF-8F4B-CBB8568B505F}" dt="2022-10-05T17:33:36.887" v="123" actId="1076"/>
          <ac:spMkLst>
            <pc:docMk/>
            <pc:sldMk cId="2404398101" sldId="282"/>
            <ac:spMk id="6" creationId="{44B2C56A-DE43-1A0C-6922-F6457F5F4AD4}"/>
          </ac:spMkLst>
        </pc:spChg>
        <pc:spChg chg="add mod">
          <ac:chgData name="miguel murcia" userId="da081c76327fd27b" providerId="Windows Live" clId="Web-{6F1E7FFB-ED05-4FBF-8F4B-CBB8568B505F}" dt="2022-10-05T17:35:34.093" v="167" actId="20577"/>
          <ac:spMkLst>
            <pc:docMk/>
            <pc:sldMk cId="2404398101" sldId="282"/>
            <ac:spMk id="7" creationId="{69571ACC-A14D-307A-ACD8-86FD457164C4}"/>
          </ac:spMkLst>
        </pc:spChg>
        <pc:spChg chg="add mod">
          <ac:chgData name="miguel murcia" userId="da081c76327fd27b" providerId="Windows Live" clId="Web-{6F1E7FFB-ED05-4FBF-8F4B-CBB8568B505F}" dt="2022-10-05T17:35:50.812" v="170" actId="1076"/>
          <ac:spMkLst>
            <pc:docMk/>
            <pc:sldMk cId="2404398101" sldId="282"/>
            <ac:spMk id="8" creationId="{C852D058-5322-4339-F7F5-B2FCE64E9D67}"/>
          </ac:spMkLst>
        </pc:spChg>
        <pc:spChg chg="add mod">
          <ac:chgData name="miguel murcia" userId="da081c76327fd27b" providerId="Windows Live" clId="Web-{6F1E7FFB-ED05-4FBF-8F4B-CBB8568B505F}" dt="2022-10-05T17:37:13.815" v="204" actId="1076"/>
          <ac:spMkLst>
            <pc:docMk/>
            <pc:sldMk cId="2404398101" sldId="282"/>
            <ac:spMk id="9" creationId="{49362B3E-929C-C304-B757-0F61FA119616}"/>
          </ac:spMkLst>
        </pc:spChg>
        <pc:spChg chg="add mod">
          <ac:chgData name="miguel murcia" userId="da081c76327fd27b" providerId="Windows Live" clId="Web-{6F1E7FFB-ED05-4FBF-8F4B-CBB8568B505F}" dt="2022-10-05T17:37:43.113" v="211" actId="20577"/>
          <ac:spMkLst>
            <pc:docMk/>
            <pc:sldMk cId="2404398101" sldId="282"/>
            <ac:spMk id="10" creationId="{36618E9D-BCD4-6A7E-92C2-ED54A32ED726}"/>
          </ac:spMkLst>
        </pc:spChg>
        <pc:spChg chg="add">
          <ac:chgData name="miguel murcia" userId="da081c76327fd27b" providerId="Windows Live" clId="Web-{6F1E7FFB-ED05-4FBF-8F4B-CBB8568B505F}" dt="2022-10-05T17:38:05.598" v="212"/>
          <ac:spMkLst>
            <pc:docMk/>
            <pc:sldMk cId="2404398101" sldId="282"/>
            <ac:spMk id="11" creationId="{9E6EEFAC-E1FF-0A41-3AC6-8CDC0B238992}"/>
          </ac:spMkLst>
        </pc:spChg>
        <pc:spChg chg="add mod">
          <ac:chgData name="miguel murcia" userId="da081c76327fd27b" providerId="Windows Live" clId="Web-{6F1E7FFB-ED05-4FBF-8F4B-CBB8568B505F}" dt="2022-10-05T17:41:05.884" v="304" actId="20577"/>
          <ac:spMkLst>
            <pc:docMk/>
            <pc:sldMk cId="2404398101" sldId="282"/>
            <ac:spMk id="12" creationId="{8C202047-3E73-3108-155D-E385C1542A1A}"/>
          </ac:spMkLst>
        </pc:spChg>
        <pc:spChg chg="add mod">
          <ac:chgData name="miguel murcia" userId="da081c76327fd27b" providerId="Windows Live" clId="Web-{6F1E7FFB-ED05-4FBF-8F4B-CBB8568B505F}" dt="2022-10-05T17:41:44.948" v="306" actId="1076"/>
          <ac:spMkLst>
            <pc:docMk/>
            <pc:sldMk cId="2404398101" sldId="282"/>
            <ac:spMk id="13" creationId="{219F7A11-C7F4-CE5C-D55B-5BD1AF25CB2A}"/>
          </ac:spMkLst>
        </pc:spChg>
        <pc:spChg chg="add mod">
          <ac:chgData name="miguel murcia" userId="da081c76327fd27b" providerId="Windows Live" clId="Web-{6F1E7FFB-ED05-4FBF-8F4B-CBB8568B505F}" dt="2022-10-05T17:46:33.644" v="373" actId="20577"/>
          <ac:spMkLst>
            <pc:docMk/>
            <pc:sldMk cId="2404398101" sldId="282"/>
            <ac:spMk id="14" creationId="{2FD489B3-E0D7-8A12-237A-AB7FAFFA8C7E}"/>
          </ac:spMkLst>
        </pc:spChg>
      </pc:sldChg>
      <pc:sldChg chg="addSp modSp new">
        <pc:chgData name="miguel murcia" userId="da081c76327fd27b" providerId="Windows Live" clId="Web-{6F1E7FFB-ED05-4FBF-8F4B-CBB8568B505F}" dt="2022-10-05T17:56:16.020" v="532" actId="14100"/>
        <pc:sldMkLst>
          <pc:docMk/>
          <pc:sldMk cId="4021183945" sldId="283"/>
        </pc:sldMkLst>
        <pc:spChg chg="add mod">
          <ac:chgData name="miguel murcia" userId="da081c76327fd27b" providerId="Windows Live" clId="Web-{6F1E7FFB-ED05-4FBF-8F4B-CBB8568B505F}" dt="2022-10-05T17:47:49.146" v="401" actId="20577"/>
          <ac:spMkLst>
            <pc:docMk/>
            <pc:sldMk cId="4021183945" sldId="283"/>
            <ac:spMk id="2" creationId="{FED56ACE-FF5F-76B5-E7BD-1224EA393067}"/>
          </ac:spMkLst>
        </pc:spChg>
        <pc:spChg chg="add mod">
          <ac:chgData name="miguel murcia" userId="da081c76327fd27b" providerId="Windows Live" clId="Web-{6F1E7FFB-ED05-4FBF-8F4B-CBB8568B505F}" dt="2022-10-05T17:52:18.498" v="525" actId="20577"/>
          <ac:spMkLst>
            <pc:docMk/>
            <pc:sldMk cId="4021183945" sldId="283"/>
            <ac:spMk id="3" creationId="{09411D23-460B-44FC-2CC9-8FFFBB4634DE}"/>
          </ac:spMkLst>
        </pc:spChg>
        <pc:picChg chg="add mod">
          <ac:chgData name="miguel murcia" userId="da081c76327fd27b" providerId="Windows Live" clId="Web-{6F1E7FFB-ED05-4FBF-8F4B-CBB8568B505F}" dt="2022-10-05T17:54:07.001" v="528" actId="1076"/>
          <ac:picMkLst>
            <pc:docMk/>
            <pc:sldMk cId="4021183945" sldId="283"/>
            <ac:picMk id="4" creationId="{48FB64C0-875D-6DC8-1AA2-5ADE84892285}"/>
          </ac:picMkLst>
        </pc:picChg>
        <pc:picChg chg="add mod">
          <ac:chgData name="miguel murcia" userId="da081c76327fd27b" providerId="Windows Live" clId="Web-{6F1E7FFB-ED05-4FBF-8F4B-CBB8568B505F}" dt="2022-10-05T17:56:16.020" v="532" actId="14100"/>
          <ac:picMkLst>
            <pc:docMk/>
            <pc:sldMk cId="4021183945" sldId="283"/>
            <ac:picMk id="5" creationId="{CFD79E8C-E4C8-B949-FE27-60A310B7A7A3}"/>
          </ac:picMkLst>
        </pc:picChg>
      </pc:sldChg>
      <pc:sldChg chg="addSp modSp new">
        <pc:chgData name="miguel murcia" userId="da081c76327fd27b" providerId="Windows Live" clId="Web-{6F1E7FFB-ED05-4FBF-8F4B-CBB8568B505F}" dt="2022-10-05T18:08:44.792" v="737" actId="1076"/>
        <pc:sldMkLst>
          <pc:docMk/>
          <pc:sldMk cId="3722813156" sldId="284"/>
        </pc:sldMkLst>
        <pc:spChg chg="add mod">
          <ac:chgData name="miguel murcia" userId="da081c76327fd27b" providerId="Windows Live" clId="Web-{6F1E7FFB-ED05-4FBF-8F4B-CBB8568B505F}" dt="2022-10-05T18:03:43.440" v="605" actId="20577"/>
          <ac:spMkLst>
            <pc:docMk/>
            <pc:sldMk cId="3722813156" sldId="284"/>
            <ac:spMk id="2" creationId="{B989074E-172E-B4E5-E8E5-E292429DF160}"/>
          </ac:spMkLst>
        </pc:spChg>
        <pc:spChg chg="add mod">
          <ac:chgData name="miguel murcia" userId="da081c76327fd27b" providerId="Windows Live" clId="Web-{6F1E7FFB-ED05-4FBF-8F4B-CBB8568B505F}" dt="2022-10-05T18:06:36.288" v="616" actId="1076"/>
          <ac:spMkLst>
            <pc:docMk/>
            <pc:sldMk cId="3722813156" sldId="284"/>
            <ac:spMk id="4" creationId="{DB39BBBA-D958-0E89-E14C-A562213868DA}"/>
          </ac:spMkLst>
        </pc:spChg>
        <pc:spChg chg="add mod">
          <ac:chgData name="miguel murcia" userId="da081c76327fd27b" providerId="Windows Live" clId="Web-{6F1E7FFB-ED05-4FBF-8F4B-CBB8568B505F}" dt="2022-10-05T18:01:24.201" v="604" actId="1076"/>
          <ac:spMkLst>
            <pc:docMk/>
            <pc:sldMk cId="3722813156" sldId="284"/>
            <ac:spMk id="5" creationId="{D8B10FF9-8DC9-1646-8F49-ED67EA784721}"/>
          </ac:spMkLst>
        </pc:spChg>
        <pc:spChg chg="add mod">
          <ac:chgData name="miguel murcia" userId="da081c76327fd27b" providerId="Windows Live" clId="Web-{6F1E7FFB-ED05-4FBF-8F4B-CBB8568B505F}" dt="2022-10-05T18:07:49.962" v="685" actId="20577"/>
          <ac:spMkLst>
            <pc:docMk/>
            <pc:sldMk cId="3722813156" sldId="284"/>
            <ac:spMk id="7" creationId="{E1E95AF4-C127-F2F5-B16A-0F9447F1B545}"/>
          </ac:spMkLst>
        </pc:spChg>
        <pc:spChg chg="add mod">
          <ac:chgData name="miguel murcia" userId="da081c76327fd27b" providerId="Windows Live" clId="Web-{6F1E7FFB-ED05-4FBF-8F4B-CBB8568B505F}" dt="2022-10-05T18:08:44.792" v="737" actId="1076"/>
          <ac:spMkLst>
            <pc:docMk/>
            <pc:sldMk cId="3722813156" sldId="284"/>
            <ac:spMk id="8" creationId="{CD1379A6-E778-404F-D824-55BFD0B0D915}"/>
          </ac:spMkLst>
        </pc:spChg>
        <pc:picChg chg="add mod">
          <ac:chgData name="miguel murcia" userId="da081c76327fd27b" providerId="Windows Live" clId="Web-{6F1E7FFB-ED05-4FBF-8F4B-CBB8568B505F}" dt="2022-10-05T18:05:51.256" v="612" actId="1076"/>
          <ac:picMkLst>
            <pc:docMk/>
            <pc:sldMk cId="3722813156" sldId="284"/>
            <ac:picMk id="3" creationId="{A8237B12-2F33-40C5-2F88-A623AC3750DA}"/>
          </ac:picMkLst>
        </pc:picChg>
        <pc:picChg chg="add mod">
          <ac:chgData name="miguel murcia" userId="da081c76327fd27b" providerId="Windows Live" clId="Web-{6F1E7FFB-ED05-4FBF-8F4B-CBB8568B505F}" dt="2022-10-05T18:06:05.725" v="615" actId="14100"/>
          <ac:picMkLst>
            <pc:docMk/>
            <pc:sldMk cId="3722813156" sldId="284"/>
            <ac:picMk id="6" creationId="{B4227697-87F4-5224-00DD-DFE672278C81}"/>
          </ac:picMkLst>
        </pc:picChg>
      </pc:sldChg>
      <pc:sldChg chg="addSp modSp new">
        <pc:chgData name="miguel murcia" userId="da081c76327fd27b" providerId="Windows Live" clId="Web-{6F1E7FFB-ED05-4FBF-8F4B-CBB8568B505F}" dt="2022-10-05T18:13:59.473" v="767" actId="1076"/>
        <pc:sldMkLst>
          <pc:docMk/>
          <pc:sldMk cId="3800692997" sldId="285"/>
        </pc:sldMkLst>
        <pc:spChg chg="add mod">
          <ac:chgData name="miguel murcia" userId="da081c76327fd27b" providerId="Windows Live" clId="Web-{6F1E7FFB-ED05-4FBF-8F4B-CBB8568B505F}" dt="2022-10-05T18:11:30.516" v="752" actId="1076"/>
          <ac:spMkLst>
            <pc:docMk/>
            <pc:sldMk cId="3800692997" sldId="285"/>
            <ac:spMk id="3" creationId="{613F3AB8-BA31-3F23-6816-3D62028EBBD1}"/>
          </ac:spMkLst>
        </pc:spChg>
        <pc:spChg chg="add mod">
          <ac:chgData name="miguel murcia" userId="da081c76327fd27b" providerId="Windows Live" clId="Web-{6F1E7FFB-ED05-4FBF-8F4B-CBB8568B505F}" dt="2022-10-05T18:11:46.251" v="754" actId="1076"/>
          <ac:spMkLst>
            <pc:docMk/>
            <pc:sldMk cId="3800692997" sldId="285"/>
            <ac:spMk id="4" creationId="{C1400F87-91C6-101F-44D8-FE490394CECC}"/>
          </ac:spMkLst>
        </pc:spChg>
        <pc:spChg chg="add mod">
          <ac:chgData name="miguel murcia" userId="da081c76327fd27b" providerId="Windows Live" clId="Web-{6F1E7FFB-ED05-4FBF-8F4B-CBB8568B505F}" dt="2022-10-05T18:13:59.473" v="767" actId="1076"/>
          <ac:spMkLst>
            <pc:docMk/>
            <pc:sldMk cId="3800692997" sldId="285"/>
            <ac:spMk id="6" creationId="{C30CF634-87B6-E2BF-1CFB-0EED6ECAB06A}"/>
          </ac:spMkLst>
        </pc:spChg>
        <pc:picChg chg="add mod">
          <ac:chgData name="miguel murcia" userId="da081c76327fd27b" providerId="Windows Live" clId="Web-{6F1E7FFB-ED05-4FBF-8F4B-CBB8568B505F}" dt="2022-10-05T18:10:35.874" v="741" actId="14100"/>
          <ac:picMkLst>
            <pc:docMk/>
            <pc:sldMk cId="3800692997" sldId="285"/>
            <ac:picMk id="2" creationId="{1B0DA3D0-B3D2-F6BC-57E2-528E7C1A32E5}"/>
          </ac:picMkLst>
        </pc:picChg>
        <pc:picChg chg="add mod">
          <ac:chgData name="miguel murcia" userId="da081c76327fd27b" providerId="Windows Live" clId="Web-{6F1E7FFB-ED05-4FBF-8F4B-CBB8568B505F}" dt="2022-10-05T18:13:49.223" v="766" actId="14100"/>
          <ac:picMkLst>
            <pc:docMk/>
            <pc:sldMk cId="3800692997" sldId="285"/>
            <ac:picMk id="5" creationId="{D6F71B18-477D-A62B-2187-8A7A1C0AFABE}"/>
          </ac:picMkLst>
        </pc:picChg>
      </pc:sldChg>
      <pc:sldChg chg="new">
        <pc:chgData name="miguel murcia" userId="da081c76327fd27b" providerId="Windows Live" clId="Web-{6F1E7FFB-ED05-4FBF-8F4B-CBB8568B505F}" dt="2022-10-05T18:14:16.786" v="768"/>
        <pc:sldMkLst>
          <pc:docMk/>
          <pc:sldMk cId="1562889589" sldId="2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6C71DCA-E3DA-4F38-A66A-D6DB45F0C9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24C53BD0-D319-41A6-B459-C68B317BD6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D1B6AC-BE30-4A1E-B1C2-11C0D3586F34}" type="datetimeFigureOut">
              <a:rPr lang="es-ES" smtClean="0"/>
              <a:t>06/10/2022</a:t>
            </a:fld>
            <a:endParaRPr lang="es-ES"/>
          </a:p>
        </p:txBody>
      </p:sp>
      <p:sp>
        <p:nvSpPr>
          <p:cNvPr id="4" name="Marcador de pie de página 3">
            <a:extLst>
              <a:ext uri="{FF2B5EF4-FFF2-40B4-BE49-F238E27FC236}">
                <a16:creationId xmlns:a16="http://schemas.microsoft.com/office/drawing/2014/main" id="{78E3A32A-00CD-463B-9515-9F088BA6E2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EEAC487-B3FF-486A-8793-9041C4C172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27ED90-78F1-43EB-ADB3-A6697A0B120C}" type="slidenum">
              <a:rPr lang="es-ES" smtClean="0"/>
              <a:t>‹Nº›</a:t>
            </a:fld>
            <a:endParaRPr lang="es-ES"/>
          </a:p>
        </p:txBody>
      </p:sp>
    </p:spTree>
    <p:extLst>
      <p:ext uri="{BB962C8B-B14F-4D97-AF65-F5344CB8AC3E}">
        <p14:creationId xmlns:p14="http://schemas.microsoft.com/office/powerpoint/2010/main" val="24772778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E260D-A2CB-4A60-B964-B0EAAC469890}" type="datetimeFigureOut">
              <a:rPr lang="es-ES" noProof="0" smtClean="0"/>
              <a:t>06/10/2022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47650-F839-47EB-BD66-81FAD4E86810}" type="slidenum">
              <a:rPr lang="es-ES" noProof="0" smtClean="0"/>
              <a:t>‹Nº›</a:t>
            </a:fld>
            <a:endParaRPr lang="es-ES" noProof="0"/>
          </a:p>
        </p:txBody>
      </p:sp>
    </p:spTree>
    <p:extLst>
      <p:ext uri="{BB962C8B-B14F-4D97-AF65-F5344CB8AC3E}">
        <p14:creationId xmlns:p14="http://schemas.microsoft.com/office/powerpoint/2010/main" val="22724566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347650-F839-47EB-BD66-81FAD4E86810}" type="slidenum">
              <a:rPr lang="es-ES" smtClean="0"/>
              <a:t>1</a:t>
            </a:fld>
            <a:endParaRPr lang="es-ES"/>
          </a:p>
        </p:txBody>
      </p:sp>
    </p:spTree>
    <p:extLst>
      <p:ext uri="{BB962C8B-B14F-4D97-AF65-F5344CB8AC3E}">
        <p14:creationId xmlns:p14="http://schemas.microsoft.com/office/powerpoint/2010/main" val="46844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417779" y="802298"/>
            <a:ext cx="8637073" cy="2541431"/>
          </a:xfrm>
        </p:spPr>
        <p:txBody>
          <a:bodyPr bIns="0" rtlCol="0" anchor="b">
            <a:normAutofit/>
          </a:bodyPr>
          <a:lstStyle>
            <a:lvl1pPr algn="l">
              <a:defRPr sz="6600"/>
            </a:lvl1pPr>
          </a:lstStyle>
          <a:p>
            <a:pPr rtl="0"/>
            <a:r>
              <a:rPr lang="es-ES" noProof="0"/>
              <a:t>Haga clic para modificar el estilo de título del patrón</a:t>
            </a:r>
          </a:p>
        </p:txBody>
      </p:sp>
      <p:sp>
        <p:nvSpPr>
          <p:cNvPr id="3" name="Subtítulo 2"/>
          <p:cNvSpPr>
            <a:spLocks noGrp="1"/>
          </p:cNvSpPr>
          <p:nvPr>
            <p:ph type="subTitle" idx="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p>
            <a:pPr rtl="0"/>
            <a:fld id="{8A2203CE-38EF-4CDB-93A8-6A537CA5EB08}" type="datetime1">
              <a:rPr lang="es-ES" noProof="0" smtClean="0"/>
              <a:t>06/10/2022</a:t>
            </a:fld>
            <a:endParaRPr lang="es-ES" noProof="0"/>
          </a:p>
        </p:txBody>
      </p:sp>
      <p:sp>
        <p:nvSpPr>
          <p:cNvPr id="5" name="Marcador de pie de página 4"/>
          <p:cNvSpPr>
            <a:spLocks noGrp="1"/>
          </p:cNvSpPr>
          <p:nvPr>
            <p:ph type="ftr" sz="quarter" idx="11"/>
          </p:nvPr>
        </p:nvSpPr>
        <p:spPr>
          <a:xfrm>
            <a:off x="2416500" y="329307"/>
            <a:ext cx="4973915" cy="309201"/>
          </a:xfrm>
        </p:spPr>
        <p:txBody>
          <a:bodyPr rtlCol="0"/>
          <a:lstStyle/>
          <a:p>
            <a:pPr rtl="0"/>
            <a:endParaRPr lang="es-ES" noProof="0"/>
          </a:p>
        </p:txBody>
      </p:sp>
      <p:sp>
        <p:nvSpPr>
          <p:cNvPr id="6" name="Marcador de número de diapositiva 5"/>
          <p:cNvSpPr>
            <a:spLocks noGrp="1"/>
          </p:cNvSpPr>
          <p:nvPr>
            <p:ph type="sldNum" sz="quarter" idx="12"/>
          </p:nvPr>
        </p:nvSpPr>
        <p:spPr>
          <a:xfrm>
            <a:off x="1437664" y="798973"/>
            <a:ext cx="811019" cy="503578"/>
          </a:xfrm>
        </p:spPr>
        <p:txBody>
          <a:bodyPr rtlCol="0"/>
          <a:lstStyle/>
          <a:p>
            <a:pPr rtl="0"/>
            <a:fld id="{6D22F896-40B5-4ADD-8801-0D06FADFA095}" type="slidenum">
              <a:rPr lang="es-ES" noProof="0" smtClean="0"/>
              <a:t>‹Nº›</a:t>
            </a:fld>
            <a:endParaRPr lang="es-ES" noProof="0"/>
          </a:p>
        </p:txBody>
      </p:sp>
      <p:cxnSp>
        <p:nvCxnSpPr>
          <p:cNvPr id="15" name="Conector recto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745BBDAD-5A57-4146-A057-D221D973C67F}" type="datetime1">
              <a:rPr lang="es-ES" noProof="0" smtClean="0"/>
              <a:t>06/10/2022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26" name="Conector recto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439111" y="798973"/>
            <a:ext cx="1615742" cy="4659889"/>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1444672" y="798973"/>
            <a:ext cx="7828830" cy="4659889"/>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E4B75C98-E1DD-4B4E-B6EE-0532F86E8402}" type="datetime1">
              <a:rPr lang="es-ES" noProof="0" smtClean="0"/>
              <a:t>06/10/2022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15" name="Conector recto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contenido 2"/>
          <p:cNvSpPr>
            <a:spLocks noGrp="1"/>
          </p:cNvSpPr>
          <p:nvPr>
            <p:ph idx="1"/>
          </p:nvPr>
        </p:nvSpPr>
        <p:spPr/>
        <p:txBody>
          <a:bodyPr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0030D7C7-4EAD-4D20-8855-8E5037CB499C}" type="datetime1">
              <a:rPr lang="es-ES" noProof="0" smtClean="0"/>
              <a:t>06/10/2022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33" name="Conector recto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454239" y="1756130"/>
            <a:ext cx="8643154" cy="1887950"/>
          </a:xfrm>
        </p:spPr>
        <p:txBody>
          <a:bodyPr rtlCol="0" anchor="b">
            <a:normAutofit/>
          </a:bodyPr>
          <a:lstStyle>
            <a:lvl1pPr algn="l">
              <a:defRPr sz="3600"/>
            </a:lvl1pPr>
          </a:lstStyle>
          <a:p>
            <a:pPr rtl="0"/>
            <a:r>
              <a:rPr lang="es-ES" noProof="0"/>
              <a:t>Haga clic para modificar el estilo de título del patrón</a:t>
            </a:r>
          </a:p>
        </p:txBody>
      </p:sp>
      <p:sp>
        <p:nvSpPr>
          <p:cNvPr id="3" name="Marcador de texto 2"/>
          <p:cNvSpPr>
            <a:spLocks noGrp="1"/>
          </p:cNvSpPr>
          <p:nvPr>
            <p:ph type="body" idx="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1B241E65-A6C8-4185-9FCE-0961F8FB0FE2}" type="datetime1">
              <a:rPr lang="es-ES" noProof="0" smtClean="0"/>
              <a:t>06/10/2022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15" name="Conector recto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449217" y="804889"/>
            <a:ext cx="9605635" cy="1059305"/>
          </a:xfrm>
        </p:spPr>
        <p:txBody>
          <a:bodyPr rtlCol="0"/>
          <a:lstStyle/>
          <a:p>
            <a:pPr rtl="0"/>
            <a:r>
              <a:rPr lang="es-ES" noProof="0"/>
              <a:t>Haga clic para modificar el estilo de título del patrón</a:t>
            </a:r>
          </a:p>
        </p:txBody>
      </p:sp>
      <p:sp>
        <p:nvSpPr>
          <p:cNvPr id="3" name="Marcador de contenido 2"/>
          <p:cNvSpPr>
            <a:spLocks noGrp="1"/>
          </p:cNvSpPr>
          <p:nvPr>
            <p:ph sz="half" idx="1"/>
          </p:nvPr>
        </p:nvSpPr>
        <p:spPr>
          <a:xfrm>
            <a:off x="1447331" y="2010878"/>
            <a:ext cx="4645152" cy="344859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contenido 3"/>
          <p:cNvSpPr>
            <a:spLocks noGrp="1"/>
          </p:cNvSpPr>
          <p:nvPr>
            <p:ph sz="half" idx="2"/>
          </p:nvPr>
        </p:nvSpPr>
        <p:spPr>
          <a:xfrm>
            <a:off x="6413771" y="2017343"/>
            <a:ext cx="4645152" cy="3441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D1EFD7CD-0116-47D7-8095-1628A5D14608}" type="datetime1">
              <a:rPr lang="es-ES" noProof="0" smtClean="0"/>
              <a:t>06/10/2022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35" name="Conector recto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447191" y="804163"/>
            <a:ext cx="9607661" cy="1056319"/>
          </a:xfrm>
        </p:spPr>
        <p:txBody>
          <a:bodyPr rtlCol="0"/>
          <a:lstStyle/>
          <a:p>
            <a:pPr rtl="0"/>
            <a:r>
              <a:rPr lang="es-ES" noProof="0"/>
              <a:t>Haga clic para modificar el estilo de título del patrón</a:t>
            </a:r>
          </a:p>
        </p:txBody>
      </p:sp>
      <p:sp>
        <p:nvSpPr>
          <p:cNvPr id="3" name="Marcador de texto 2"/>
          <p:cNvSpPr>
            <a:spLocks noGrp="1"/>
          </p:cNvSpPr>
          <p:nvPr>
            <p:ph type="body" idx="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contenido 3"/>
          <p:cNvSpPr>
            <a:spLocks noGrp="1"/>
          </p:cNvSpPr>
          <p:nvPr>
            <p:ph sz="half" idx="2"/>
          </p:nvPr>
        </p:nvSpPr>
        <p:spPr>
          <a:xfrm>
            <a:off x="1447191" y="2824269"/>
            <a:ext cx="4645152" cy="2644457"/>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p:cNvSpPr>
            <a:spLocks noGrp="1"/>
          </p:cNvSpPr>
          <p:nvPr>
            <p:ph type="body" sz="quarter" idx="3"/>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p:cNvSpPr>
            <a:spLocks noGrp="1"/>
          </p:cNvSpPr>
          <p:nvPr>
            <p:ph sz="quarter" idx="4"/>
          </p:nvPr>
        </p:nvSpPr>
        <p:spPr>
          <a:xfrm>
            <a:off x="6412362" y="2821491"/>
            <a:ext cx="4645152" cy="2637371"/>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D3DFB916-A731-4AB9-A0FA-FB853B54C4B4}" type="datetime1">
              <a:rPr lang="es-ES" noProof="0" smtClean="0"/>
              <a:t>06/10/2022</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29" name="Conector recto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E73F29DA-0301-4CF1-9453-104D66F4DA6E}" type="datetime1">
              <a:rPr lang="es-ES" noProof="0" smtClean="0"/>
              <a:t>06/10/2022</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25" name="Conector recto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9CE90C3C-AB74-4FF1-BEF8-F7A15AA35604}" type="datetime1">
              <a:rPr lang="es-ES" noProof="0" smtClean="0"/>
              <a:t>06/10/2022</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444671" y="798973"/>
            <a:ext cx="3273099" cy="2247117"/>
          </a:xfrm>
        </p:spPr>
        <p:txBody>
          <a:bodyPr rtlCol="0" anchor="b">
            <a:normAutofit/>
          </a:bodyPr>
          <a:lstStyle>
            <a:lvl1pPr algn="l">
              <a:defRPr sz="2400"/>
            </a:lvl1pPr>
          </a:lstStyle>
          <a:p>
            <a:pPr rtl="0"/>
            <a:r>
              <a:rPr lang="es-ES" noProof="0"/>
              <a:t>Haga clic para modificar el estilo de título del patrón</a:t>
            </a:r>
          </a:p>
        </p:txBody>
      </p:sp>
      <p:sp>
        <p:nvSpPr>
          <p:cNvPr id="3" name="Marcador de contenido 2"/>
          <p:cNvSpPr>
            <a:spLocks noGrp="1"/>
          </p:cNvSpPr>
          <p:nvPr>
            <p:ph idx="1"/>
          </p:nvPr>
        </p:nvSpPr>
        <p:spPr>
          <a:xfrm>
            <a:off x="5043714" y="798974"/>
            <a:ext cx="6012470" cy="4658826"/>
          </a:xfrm>
        </p:spPr>
        <p:txBody>
          <a:bodyPr rtlCol="0" anchor="ct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p:cNvSpPr>
            <a:spLocks noGrp="1"/>
          </p:cNvSpPr>
          <p:nvPr>
            <p:ph type="body" sz="half" idx="2"/>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7C943C99-EA50-4206-80C8-5D419894145D}" type="datetime1">
              <a:rPr lang="es-ES" noProof="0" smtClean="0"/>
              <a:t>06/10/2022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17" name="Conector recto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grpSp>
        <p:nvGrpSpPr>
          <p:cNvPr id="8" name="Grupo 7"/>
          <p:cNvGrpSpPr/>
          <p:nvPr/>
        </p:nvGrpSpPr>
        <p:grpSpPr>
          <a:xfrm>
            <a:off x="7477387" y="482170"/>
            <a:ext cx="4074533" cy="5149101"/>
            <a:chOff x="7477387" y="482170"/>
            <a:chExt cx="4074533" cy="5149101"/>
          </a:xfrm>
        </p:grpSpPr>
        <p:sp>
          <p:nvSpPr>
            <p:cNvPr id="18" name="Rectángulo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ángulo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ítulo 1"/>
          <p:cNvSpPr>
            <a:spLocks noGrp="1"/>
          </p:cNvSpPr>
          <p:nvPr>
            <p:ph type="title"/>
          </p:nvPr>
        </p:nvSpPr>
        <p:spPr>
          <a:xfrm>
            <a:off x="1451206" y="1129513"/>
            <a:ext cx="5532328" cy="1830584"/>
          </a:xfrm>
        </p:spPr>
        <p:txBody>
          <a:bodyPr rtlCol="0" anchor="b">
            <a:normAutofit/>
          </a:bodyPr>
          <a:lstStyle>
            <a:lvl1pPr>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texto 3"/>
          <p:cNvSpPr>
            <a:spLocks noGrp="1"/>
          </p:cNvSpPr>
          <p:nvPr>
            <p:ph type="body" sz="half" idx="2"/>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a:xfrm>
            <a:off x="1447382" y="5469856"/>
            <a:ext cx="5527351" cy="320123"/>
          </a:xfrm>
        </p:spPr>
        <p:txBody>
          <a:bodyPr rtlCol="0"/>
          <a:lstStyle>
            <a:lvl1pPr algn="l">
              <a:defRPr/>
            </a:lvl1pPr>
          </a:lstStyle>
          <a:p>
            <a:pPr rtl="0"/>
            <a:fld id="{E8292DC2-A4E6-47B7-8832-734F0730E537}" type="datetime1">
              <a:rPr lang="es-ES" noProof="0" smtClean="0"/>
              <a:t>06/10/2022</a:t>
            </a:fld>
            <a:endParaRPr lang="es-ES" noProof="0"/>
          </a:p>
        </p:txBody>
      </p:sp>
      <p:sp>
        <p:nvSpPr>
          <p:cNvPr id="6" name="Marcador de pie de página 5"/>
          <p:cNvSpPr>
            <a:spLocks noGrp="1"/>
          </p:cNvSpPr>
          <p:nvPr>
            <p:ph type="ftr" sz="quarter" idx="11"/>
          </p:nvPr>
        </p:nvSpPr>
        <p:spPr>
          <a:xfrm>
            <a:off x="1447382" y="318640"/>
            <a:ext cx="5541004" cy="320931"/>
          </a:xfrm>
        </p:spPr>
        <p:txBody>
          <a:bodyPr rtlCol="0"/>
          <a:lstStyle/>
          <a:p>
            <a:pPr rtl="0"/>
            <a:endParaRPr lang="es-ES" noProof="0"/>
          </a:p>
        </p:txBody>
      </p:sp>
      <p:sp>
        <p:nvSpPr>
          <p:cNvPr id="7" name="Marcador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31" name="Conector recto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ángulo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Marcador de título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es-ES" noProof="0"/>
              <a:t>Haga clic para modificar el estilo de título del patrón</a:t>
            </a:r>
          </a:p>
        </p:txBody>
      </p:sp>
      <p:sp>
        <p:nvSpPr>
          <p:cNvPr id="3" name="Marcador de texto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13FEA765-1020-47D4-96B6-9A1DB75D79FF}" type="datetime1">
              <a:rPr lang="es-ES" noProof="0" smtClean="0"/>
              <a:t>06/10/2022</a:t>
            </a:fld>
            <a:endParaRPr lang="es-ES" noProof="0"/>
          </a:p>
        </p:txBody>
      </p:sp>
      <p:sp>
        <p:nvSpPr>
          <p:cNvPr id="5" name="Marcador de pie de página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es-ES" noProof="0"/>
          </a:p>
        </p:txBody>
      </p:sp>
      <p:sp>
        <p:nvSpPr>
          <p:cNvPr id="6" name="Marcador de número de diapositiva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es-ES" noProof="0" smtClean="0"/>
              <a:pPr rtl="0"/>
              <a:t>‹Nº›</a:t>
            </a:fld>
            <a:endParaRPr lang="es-ES" noProof="0"/>
          </a:p>
        </p:txBody>
      </p:sp>
      <p:cxnSp>
        <p:nvCxnSpPr>
          <p:cNvPr id="10" name="Conector recto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0190" y="1898325"/>
            <a:ext cx="10870880" cy="1153131"/>
          </a:xfrm>
        </p:spPr>
        <p:txBody>
          <a:bodyPr rtlCol="0">
            <a:normAutofit fontScale="90000"/>
          </a:bodyPr>
          <a:lstStyle/>
          <a:p>
            <a:r>
              <a:rPr lang="es-ES" sz="4000" b="1" dirty="0">
                <a:latin typeface="Calibri"/>
                <a:cs typeface="Calibri"/>
              </a:rPr>
              <a:t>BLOQUE 1:</a:t>
            </a:r>
            <a:r>
              <a:rPr lang="es-ES" sz="4000" dirty="0">
                <a:latin typeface="Calibri"/>
                <a:cs typeface="Calibri"/>
              </a:rPr>
              <a:t> LA Península ibérica desde los primeros humanos hasta la desaparición de la monarquía visigoda (711).</a:t>
            </a:r>
          </a:p>
        </p:txBody>
      </p:sp>
      <p:pic>
        <p:nvPicPr>
          <p:cNvPr id="4" name="Imagen 4" descr="Imagen que contiene perro, pasto, corriendo, hombre&#10;&#10;Descripción generada automáticamente">
            <a:extLst>
              <a:ext uri="{FF2B5EF4-FFF2-40B4-BE49-F238E27FC236}">
                <a16:creationId xmlns:a16="http://schemas.microsoft.com/office/drawing/2014/main" id="{56CE1C01-AAC2-F4ED-E518-BFE265C2458E}"/>
              </a:ext>
            </a:extLst>
          </p:cNvPr>
          <p:cNvPicPr>
            <a:picLocks noChangeAspect="1"/>
          </p:cNvPicPr>
          <p:nvPr/>
        </p:nvPicPr>
        <p:blipFill>
          <a:blip r:embed="rId3"/>
          <a:stretch>
            <a:fillRect/>
          </a:stretch>
        </p:blipFill>
        <p:spPr>
          <a:xfrm>
            <a:off x="569935" y="3668607"/>
            <a:ext cx="3212926" cy="2422648"/>
          </a:xfrm>
          <a:prstGeom prst="rect">
            <a:avLst/>
          </a:prstGeom>
        </p:spPr>
      </p:pic>
      <p:pic>
        <p:nvPicPr>
          <p:cNvPr id="3" name="Imagen 4">
            <a:extLst>
              <a:ext uri="{FF2B5EF4-FFF2-40B4-BE49-F238E27FC236}">
                <a16:creationId xmlns:a16="http://schemas.microsoft.com/office/drawing/2014/main" id="{9A8B095A-86B8-0A9C-0085-33A580043580}"/>
              </a:ext>
            </a:extLst>
          </p:cNvPr>
          <p:cNvPicPr>
            <a:picLocks noChangeAspect="1"/>
          </p:cNvPicPr>
          <p:nvPr/>
        </p:nvPicPr>
        <p:blipFill>
          <a:blip r:embed="rId4"/>
          <a:stretch>
            <a:fillRect/>
          </a:stretch>
        </p:blipFill>
        <p:spPr>
          <a:xfrm>
            <a:off x="4620017" y="3666334"/>
            <a:ext cx="3056350" cy="2427195"/>
          </a:xfrm>
          <a:prstGeom prst="rect">
            <a:avLst/>
          </a:prstGeom>
        </p:spPr>
      </p:pic>
      <p:pic>
        <p:nvPicPr>
          <p:cNvPr id="5" name="Imagen 5" descr="Imagen que contiene interior, foto, tabla, cuarto&#10;&#10;Descripción generada automáticamente">
            <a:extLst>
              <a:ext uri="{FF2B5EF4-FFF2-40B4-BE49-F238E27FC236}">
                <a16:creationId xmlns:a16="http://schemas.microsoft.com/office/drawing/2014/main" id="{4BB9DC33-3EA4-749B-347C-CB72375F7775}"/>
              </a:ext>
            </a:extLst>
          </p:cNvPr>
          <p:cNvPicPr>
            <a:picLocks noChangeAspect="1"/>
          </p:cNvPicPr>
          <p:nvPr/>
        </p:nvPicPr>
        <p:blipFill>
          <a:blip r:embed="rId5"/>
          <a:stretch>
            <a:fillRect/>
          </a:stretch>
        </p:blipFill>
        <p:spPr>
          <a:xfrm>
            <a:off x="8263002" y="3667259"/>
            <a:ext cx="3338186" cy="2362714"/>
          </a:xfrm>
          <a:prstGeom prst="rect">
            <a:avLst/>
          </a:prstGeom>
        </p:spPr>
      </p:pic>
    </p:spTree>
    <p:extLst>
      <p:ext uri="{BB962C8B-B14F-4D97-AF65-F5344CB8AC3E}">
        <p14:creationId xmlns:p14="http://schemas.microsoft.com/office/powerpoint/2010/main" val="12863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E79DAD-DFF1-D503-B0B7-C6B8E8B01AF1}"/>
              </a:ext>
            </a:extLst>
          </p:cNvPr>
          <p:cNvSpPr txBox="1"/>
          <p:nvPr/>
        </p:nvSpPr>
        <p:spPr>
          <a:xfrm>
            <a:off x="226670" y="72341"/>
            <a:ext cx="55100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Revolución Neolítica:</a:t>
            </a:r>
          </a:p>
          <a:p>
            <a:r>
              <a:rPr lang="es-ES" sz="2000" dirty="0"/>
              <a:t>- Cronología: 5.000-3.000 a.C.</a:t>
            </a:r>
          </a:p>
        </p:txBody>
      </p:sp>
      <p:sp>
        <p:nvSpPr>
          <p:cNvPr id="3" name="CuadroTexto 2">
            <a:extLst>
              <a:ext uri="{FF2B5EF4-FFF2-40B4-BE49-F238E27FC236}">
                <a16:creationId xmlns:a16="http://schemas.microsoft.com/office/drawing/2014/main" id="{A3D65C15-FC5C-7609-6107-F6DF12383FE5}"/>
              </a:ext>
            </a:extLst>
          </p:cNvPr>
          <p:cNvSpPr txBox="1"/>
          <p:nvPr/>
        </p:nvSpPr>
        <p:spPr>
          <a:xfrm>
            <a:off x="156740" y="868100"/>
            <a:ext cx="52568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Llegada a la Península:</a:t>
            </a:r>
            <a:r>
              <a:rPr lang="es-ES" sz="2000" dirty="0"/>
              <a:t> P. Oriente a través del Mediterráneo y el norte de África. </a:t>
            </a:r>
          </a:p>
        </p:txBody>
      </p:sp>
      <p:sp>
        <p:nvSpPr>
          <p:cNvPr id="4" name="CuadroTexto 3">
            <a:extLst>
              <a:ext uri="{FF2B5EF4-FFF2-40B4-BE49-F238E27FC236}">
                <a16:creationId xmlns:a16="http://schemas.microsoft.com/office/drawing/2014/main" id="{9FFA7BEF-7216-4C69-85E0-F8D5AC97856B}"/>
              </a:ext>
            </a:extLst>
          </p:cNvPr>
          <p:cNvSpPr txBox="1"/>
          <p:nvPr/>
        </p:nvSpPr>
        <p:spPr>
          <a:xfrm>
            <a:off x="156741" y="1615633"/>
            <a:ext cx="71799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Forma de vida:</a:t>
            </a:r>
            <a:r>
              <a:rPr lang="es-ES" sz="2000" dirty="0"/>
              <a:t> El ser humano se convierte en </a:t>
            </a:r>
            <a:r>
              <a:rPr lang="es-ES" sz="2000" b="1" dirty="0"/>
              <a:t>sedentario,</a:t>
            </a:r>
            <a:r>
              <a:rPr lang="es-ES" sz="2000" dirty="0"/>
              <a:t> y a través de este cambio, crean los primeros </a:t>
            </a:r>
            <a:r>
              <a:rPr lang="es-ES" sz="2000" b="1" dirty="0"/>
              <a:t>poblados </a:t>
            </a:r>
            <a:r>
              <a:rPr lang="es-ES" sz="2000" dirty="0"/>
              <a:t>en terrenos favorables para sus diversas actividades.  Aquí se establece una mayor jerarquía, especialización de las profesiones, etc. </a:t>
            </a:r>
          </a:p>
        </p:txBody>
      </p:sp>
      <p:sp>
        <p:nvSpPr>
          <p:cNvPr id="5" name="CuadroTexto 4">
            <a:extLst>
              <a:ext uri="{FF2B5EF4-FFF2-40B4-BE49-F238E27FC236}">
                <a16:creationId xmlns:a16="http://schemas.microsoft.com/office/drawing/2014/main" id="{440F187C-2A4C-974F-021C-01F73180F2FF}"/>
              </a:ext>
            </a:extLst>
          </p:cNvPr>
          <p:cNvSpPr txBox="1"/>
          <p:nvPr/>
        </p:nvSpPr>
        <p:spPr>
          <a:xfrm>
            <a:off x="159152" y="2963601"/>
            <a:ext cx="55052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Se pasa de una economía depredadora (cazadora-recolectora) a otra donde el ser humano es agricultor y ganadero.</a:t>
            </a:r>
          </a:p>
        </p:txBody>
      </p:sp>
      <p:sp>
        <p:nvSpPr>
          <p:cNvPr id="6" name="CuadroTexto 5">
            <a:extLst>
              <a:ext uri="{FF2B5EF4-FFF2-40B4-BE49-F238E27FC236}">
                <a16:creationId xmlns:a16="http://schemas.microsoft.com/office/drawing/2014/main" id="{2A2A34CF-206D-4273-9CC0-D2CC20D5A7D4}"/>
              </a:ext>
            </a:extLst>
          </p:cNvPr>
          <p:cNvSpPr txBox="1"/>
          <p:nvPr/>
        </p:nvSpPr>
        <p:spPr>
          <a:xfrm>
            <a:off x="159151" y="4075253"/>
            <a:ext cx="35929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Aparece el COMERCIO.</a:t>
            </a:r>
          </a:p>
        </p:txBody>
      </p:sp>
      <p:sp>
        <p:nvSpPr>
          <p:cNvPr id="7" name="CuadroTexto 6">
            <a:extLst>
              <a:ext uri="{FF2B5EF4-FFF2-40B4-BE49-F238E27FC236}">
                <a16:creationId xmlns:a16="http://schemas.microsoft.com/office/drawing/2014/main" id="{DBF32361-D5A1-90E7-03DF-6A3093BE6361}"/>
              </a:ext>
            </a:extLst>
          </p:cNvPr>
          <p:cNvSpPr txBox="1"/>
          <p:nvPr/>
        </p:nvSpPr>
        <p:spPr>
          <a:xfrm>
            <a:off x="159152" y="4703554"/>
            <a:ext cx="33093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Tecnología: Piedra pulimentada.</a:t>
            </a:r>
          </a:p>
        </p:txBody>
      </p:sp>
      <p:pic>
        <p:nvPicPr>
          <p:cNvPr id="8" name="Imagen 8" descr="Imagen que contiene Patrón de fondo&#10;&#10;Descripción generada automáticamente">
            <a:extLst>
              <a:ext uri="{FF2B5EF4-FFF2-40B4-BE49-F238E27FC236}">
                <a16:creationId xmlns:a16="http://schemas.microsoft.com/office/drawing/2014/main" id="{255BB206-4729-25FA-2C67-B4AD4B49D73A}"/>
              </a:ext>
            </a:extLst>
          </p:cNvPr>
          <p:cNvPicPr>
            <a:picLocks noChangeAspect="1"/>
          </p:cNvPicPr>
          <p:nvPr/>
        </p:nvPicPr>
        <p:blipFill>
          <a:blip r:embed="rId2"/>
          <a:stretch>
            <a:fillRect/>
          </a:stretch>
        </p:blipFill>
        <p:spPr>
          <a:xfrm>
            <a:off x="7097211" y="134074"/>
            <a:ext cx="3968186" cy="2963119"/>
          </a:xfrm>
          <a:prstGeom prst="rect">
            <a:avLst/>
          </a:prstGeom>
        </p:spPr>
      </p:pic>
      <p:pic>
        <p:nvPicPr>
          <p:cNvPr id="9" name="Imagen 9" descr="Imagen que contiene tabla, pequeño, sostener, parado&#10;&#10;Descripción generada automáticamente">
            <a:extLst>
              <a:ext uri="{FF2B5EF4-FFF2-40B4-BE49-F238E27FC236}">
                <a16:creationId xmlns:a16="http://schemas.microsoft.com/office/drawing/2014/main" id="{021E5B8E-3A06-09A7-9D6C-BF2821B6B432}"/>
              </a:ext>
            </a:extLst>
          </p:cNvPr>
          <p:cNvPicPr>
            <a:picLocks noChangeAspect="1"/>
          </p:cNvPicPr>
          <p:nvPr/>
        </p:nvPicPr>
        <p:blipFill>
          <a:blip r:embed="rId3"/>
          <a:stretch>
            <a:fillRect/>
          </a:stretch>
        </p:blipFill>
        <p:spPr>
          <a:xfrm>
            <a:off x="3759843" y="3686537"/>
            <a:ext cx="3350870" cy="2407534"/>
          </a:xfrm>
          <a:prstGeom prst="rect">
            <a:avLst/>
          </a:prstGeom>
        </p:spPr>
      </p:pic>
      <p:pic>
        <p:nvPicPr>
          <p:cNvPr id="10" name="Imagen 10" descr="Imagen que contiene fruta, interior, tabla, café&#10;&#10;Descripción generada automáticamente">
            <a:extLst>
              <a:ext uri="{FF2B5EF4-FFF2-40B4-BE49-F238E27FC236}">
                <a16:creationId xmlns:a16="http://schemas.microsoft.com/office/drawing/2014/main" id="{4153FEDA-4614-261F-2455-7BA7D540794E}"/>
              </a:ext>
            </a:extLst>
          </p:cNvPr>
          <p:cNvPicPr>
            <a:picLocks noChangeAspect="1"/>
          </p:cNvPicPr>
          <p:nvPr/>
        </p:nvPicPr>
        <p:blipFill>
          <a:blip r:embed="rId4"/>
          <a:stretch>
            <a:fillRect/>
          </a:stretch>
        </p:blipFill>
        <p:spPr>
          <a:xfrm>
            <a:off x="7656653" y="3685572"/>
            <a:ext cx="3968187" cy="2235843"/>
          </a:xfrm>
          <a:prstGeom prst="rect">
            <a:avLst/>
          </a:prstGeom>
        </p:spPr>
      </p:pic>
    </p:spTree>
    <p:extLst>
      <p:ext uri="{BB962C8B-B14F-4D97-AF65-F5344CB8AC3E}">
        <p14:creationId xmlns:p14="http://schemas.microsoft.com/office/powerpoint/2010/main" val="23787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369B8B-506D-FE79-3962-45FE5322C006}"/>
              </a:ext>
            </a:extLst>
          </p:cNvPr>
          <p:cNvSpPr txBox="1"/>
          <p:nvPr/>
        </p:nvSpPr>
        <p:spPr>
          <a:xfrm>
            <a:off x="421993" y="217024"/>
            <a:ext cx="62334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EDAD DE LOS METALES: EL COBRE Y EL BRONCE. </a:t>
            </a:r>
          </a:p>
        </p:txBody>
      </p:sp>
      <p:sp>
        <p:nvSpPr>
          <p:cNvPr id="3" name="CuadroTexto 2">
            <a:extLst>
              <a:ext uri="{FF2B5EF4-FFF2-40B4-BE49-F238E27FC236}">
                <a16:creationId xmlns:a16="http://schemas.microsoft.com/office/drawing/2014/main" id="{5EBF286D-9C9F-2FBC-2CF9-46BD8B54E8A5}"/>
              </a:ext>
            </a:extLst>
          </p:cNvPr>
          <p:cNvSpPr txBox="1"/>
          <p:nvPr/>
        </p:nvSpPr>
        <p:spPr>
          <a:xfrm>
            <a:off x="364119" y="1020287"/>
            <a:ext cx="4581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solidFill>
                  <a:srgbClr val="FF0000"/>
                </a:solidFill>
              </a:rPr>
              <a:t>- EDAD DEL COBRE: 3.000-2.000 a.C.</a:t>
            </a:r>
          </a:p>
        </p:txBody>
      </p:sp>
      <p:sp>
        <p:nvSpPr>
          <p:cNvPr id="4" name="CuadroTexto 3">
            <a:extLst>
              <a:ext uri="{FF2B5EF4-FFF2-40B4-BE49-F238E27FC236}">
                <a16:creationId xmlns:a16="http://schemas.microsoft.com/office/drawing/2014/main" id="{E3710665-AF00-B269-44E8-8A49F647C0D8}"/>
              </a:ext>
            </a:extLst>
          </p:cNvPr>
          <p:cNvSpPr txBox="1"/>
          <p:nvPr/>
        </p:nvSpPr>
        <p:spPr>
          <a:xfrm>
            <a:off x="467810" y="1567405"/>
            <a:ext cx="54015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¿Qué buscaban los primeros seres humanos con la utilización de estos materiales?</a:t>
            </a:r>
          </a:p>
        </p:txBody>
      </p:sp>
      <p:sp>
        <p:nvSpPr>
          <p:cNvPr id="5" name="CuadroTexto 4">
            <a:extLst>
              <a:ext uri="{FF2B5EF4-FFF2-40B4-BE49-F238E27FC236}">
                <a16:creationId xmlns:a16="http://schemas.microsoft.com/office/drawing/2014/main" id="{AA91FCBB-5E36-4E7D-E4A8-6334FA44B354}"/>
              </a:ext>
            </a:extLst>
          </p:cNvPr>
          <p:cNvSpPr txBox="1"/>
          <p:nvPr/>
        </p:nvSpPr>
        <p:spPr>
          <a:xfrm>
            <a:off x="3701353" y="1901516"/>
            <a:ext cx="32312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Mayor dureza y resistencia.</a:t>
            </a:r>
          </a:p>
        </p:txBody>
      </p:sp>
      <p:sp>
        <p:nvSpPr>
          <p:cNvPr id="6" name="CuadroTexto 5">
            <a:extLst>
              <a:ext uri="{FF2B5EF4-FFF2-40B4-BE49-F238E27FC236}">
                <a16:creationId xmlns:a16="http://schemas.microsoft.com/office/drawing/2014/main" id="{A54C0C56-3CF9-D2EC-4B6C-3196B695BC87}"/>
              </a:ext>
            </a:extLst>
          </p:cNvPr>
          <p:cNvSpPr txBox="1"/>
          <p:nvPr/>
        </p:nvSpPr>
        <p:spPr>
          <a:xfrm>
            <a:off x="419448" y="2437247"/>
            <a:ext cx="69809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 Características:</a:t>
            </a:r>
            <a:r>
              <a:rPr lang="es-ES" b="1" dirty="0"/>
              <a:t> </a:t>
            </a:r>
          </a:p>
        </p:txBody>
      </p:sp>
      <p:pic>
        <p:nvPicPr>
          <p:cNvPr id="7" name="Imagen 7">
            <a:extLst>
              <a:ext uri="{FF2B5EF4-FFF2-40B4-BE49-F238E27FC236}">
                <a16:creationId xmlns:a16="http://schemas.microsoft.com/office/drawing/2014/main" id="{A019D9DD-1B3D-BF3F-04E0-E0988CFE6665}"/>
              </a:ext>
            </a:extLst>
          </p:cNvPr>
          <p:cNvPicPr>
            <a:picLocks noChangeAspect="1"/>
          </p:cNvPicPr>
          <p:nvPr/>
        </p:nvPicPr>
        <p:blipFill>
          <a:blip r:embed="rId2"/>
          <a:stretch>
            <a:fillRect/>
          </a:stretch>
        </p:blipFill>
        <p:spPr>
          <a:xfrm>
            <a:off x="4116730" y="2980481"/>
            <a:ext cx="3370162" cy="2546430"/>
          </a:xfrm>
          <a:prstGeom prst="rect">
            <a:avLst/>
          </a:prstGeom>
        </p:spPr>
      </p:pic>
      <p:pic>
        <p:nvPicPr>
          <p:cNvPr id="9" name="Imagen 9">
            <a:extLst>
              <a:ext uri="{FF2B5EF4-FFF2-40B4-BE49-F238E27FC236}">
                <a16:creationId xmlns:a16="http://schemas.microsoft.com/office/drawing/2014/main" id="{1083EBBB-17DD-419E-9634-9BAF4E2C219C}"/>
              </a:ext>
            </a:extLst>
          </p:cNvPr>
          <p:cNvPicPr>
            <a:picLocks noChangeAspect="1"/>
          </p:cNvPicPr>
          <p:nvPr/>
        </p:nvPicPr>
        <p:blipFill>
          <a:blip r:embed="rId3"/>
          <a:stretch>
            <a:fillRect/>
          </a:stretch>
        </p:blipFill>
        <p:spPr>
          <a:xfrm>
            <a:off x="248856" y="2919163"/>
            <a:ext cx="3215832" cy="2553320"/>
          </a:xfrm>
          <a:prstGeom prst="rect">
            <a:avLst/>
          </a:prstGeom>
        </p:spPr>
      </p:pic>
      <p:pic>
        <p:nvPicPr>
          <p:cNvPr id="10" name="Imagen 10" descr="Imagen que contiene loza, tabla, florero, taza&#10;&#10;Descripción generada automáticamente">
            <a:extLst>
              <a:ext uri="{FF2B5EF4-FFF2-40B4-BE49-F238E27FC236}">
                <a16:creationId xmlns:a16="http://schemas.microsoft.com/office/drawing/2014/main" id="{92178316-BC15-4D56-8269-D3A0EF0E05D8}"/>
              </a:ext>
            </a:extLst>
          </p:cNvPr>
          <p:cNvPicPr>
            <a:picLocks noChangeAspect="1"/>
          </p:cNvPicPr>
          <p:nvPr/>
        </p:nvPicPr>
        <p:blipFill>
          <a:blip r:embed="rId4"/>
          <a:stretch>
            <a:fillRect/>
          </a:stretch>
        </p:blipFill>
        <p:spPr>
          <a:xfrm>
            <a:off x="8177514" y="2978552"/>
            <a:ext cx="3206187" cy="2550289"/>
          </a:xfrm>
          <a:prstGeom prst="rect">
            <a:avLst/>
          </a:prstGeom>
        </p:spPr>
      </p:pic>
      <p:sp>
        <p:nvSpPr>
          <p:cNvPr id="11" name="CuadroTexto 10">
            <a:extLst>
              <a:ext uri="{FF2B5EF4-FFF2-40B4-BE49-F238E27FC236}">
                <a16:creationId xmlns:a16="http://schemas.microsoft.com/office/drawing/2014/main" id="{6169D6D9-A02C-34CE-2C05-BFC74320FB59}"/>
              </a:ext>
            </a:extLst>
          </p:cNvPr>
          <p:cNvSpPr txBox="1"/>
          <p:nvPr/>
        </p:nvSpPr>
        <p:spPr>
          <a:xfrm>
            <a:off x="675189" y="5531733"/>
            <a:ext cx="3026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Los Millares (Almería).</a:t>
            </a:r>
          </a:p>
        </p:txBody>
      </p:sp>
      <p:sp>
        <p:nvSpPr>
          <p:cNvPr id="12" name="CuadroTexto 11">
            <a:extLst>
              <a:ext uri="{FF2B5EF4-FFF2-40B4-BE49-F238E27FC236}">
                <a16:creationId xmlns:a16="http://schemas.microsoft.com/office/drawing/2014/main" id="{D6CD4656-F89D-B7ED-1EF9-67A3C9FC4000}"/>
              </a:ext>
            </a:extLst>
          </p:cNvPr>
          <p:cNvSpPr txBox="1"/>
          <p:nvPr/>
        </p:nvSpPr>
        <p:spPr>
          <a:xfrm>
            <a:off x="4543062" y="5531732"/>
            <a:ext cx="3026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Dólmenes (Antequera).</a:t>
            </a:r>
          </a:p>
        </p:txBody>
      </p:sp>
      <p:sp>
        <p:nvSpPr>
          <p:cNvPr id="13" name="CuadroTexto 12">
            <a:extLst>
              <a:ext uri="{FF2B5EF4-FFF2-40B4-BE49-F238E27FC236}">
                <a16:creationId xmlns:a16="http://schemas.microsoft.com/office/drawing/2014/main" id="{88EC769D-1206-DF53-3E01-2358F41E55DD}"/>
              </a:ext>
            </a:extLst>
          </p:cNvPr>
          <p:cNvSpPr txBox="1"/>
          <p:nvPr/>
        </p:nvSpPr>
        <p:spPr>
          <a:xfrm>
            <a:off x="8912504" y="5531731"/>
            <a:ext cx="3026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Vaso campaniforme.</a:t>
            </a:r>
          </a:p>
        </p:txBody>
      </p:sp>
    </p:spTree>
    <p:extLst>
      <p:ext uri="{BB962C8B-B14F-4D97-AF65-F5344CB8AC3E}">
        <p14:creationId xmlns:p14="http://schemas.microsoft.com/office/powerpoint/2010/main" val="265185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E3D874-5F0E-5770-E65E-51C8FF2B77AE}"/>
              </a:ext>
            </a:extLst>
          </p:cNvPr>
          <p:cNvSpPr txBox="1"/>
          <p:nvPr/>
        </p:nvSpPr>
        <p:spPr>
          <a:xfrm>
            <a:off x="564266" y="376177"/>
            <a:ext cx="3918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solidFill>
                  <a:srgbClr val="FF0000"/>
                </a:solidFill>
              </a:rPr>
              <a:t>- Edad del Bronce: 2000-1200 a.C.</a:t>
            </a:r>
          </a:p>
        </p:txBody>
      </p:sp>
      <p:sp>
        <p:nvSpPr>
          <p:cNvPr id="3" name="CuadroTexto 2">
            <a:extLst>
              <a:ext uri="{FF2B5EF4-FFF2-40B4-BE49-F238E27FC236}">
                <a16:creationId xmlns:a16="http://schemas.microsoft.com/office/drawing/2014/main" id="{4D8DA92F-47DA-E793-DD83-AC978ECC5469}"/>
              </a:ext>
            </a:extLst>
          </p:cNvPr>
          <p:cNvSpPr txBox="1"/>
          <p:nvPr/>
        </p:nvSpPr>
        <p:spPr>
          <a:xfrm>
            <a:off x="359297" y="995905"/>
            <a:ext cx="60043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Llegada:</a:t>
            </a:r>
            <a:r>
              <a:rPr lang="es-ES" sz="2000" dirty="0"/>
              <a:t> P. Oriente. </a:t>
            </a:r>
          </a:p>
        </p:txBody>
      </p:sp>
      <p:pic>
        <p:nvPicPr>
          <p:cNvPr id="4" name="Imagen 4" descr="Imagen que contiene exterior, foto, lado, coche&#10;&#10;Descripción generada automáticamente">
            <a:extLst>
              <a:ext uri="{FF2B5EF4-FFF2-40B4-BE49-F238E27FC236}">
                <a16:creationId xmlns:a16="http://schemas.microsoft.com/office/drawing/2014/main" id="{3D15D75E-8E12-3198-9B4D-B283B8CF3BCB}"/>
              </a:ext>
            </a:extLst>
          </p:cNvPr>
          <p:cNvPicPr>
            <a:picLocks noChangeAspect="1"/>
          </p:cNvPicPr>
          <p:nvPr/>
        </p:nvPicPr>
        <p:blipFill>
          <a:blip r:embed="rId2"/>
          <a:stretch>
            <a:fillRect/>
          </a:stretch>
        </p:blipFill>
        <p:spPr>
          <a:xfrm>
            <a:off x="8852704" y="2249202"/>
            <a:ext cx="2743200" cy="2263140"/>
          </a:xfrm>
          <a:prstGeom prst="rect">
            <a:avLst/>
          </a:prstGeom>
        </p:spPr>
      </p:pic>
      <p:pic>
        <p:nvPicPr>
          <p:cNvPr id="5" name="Imagen 5">
            <a:extLst>
              <a:ext uri="{FF2B5EF4-FFF2-40B4-BE49-F238E27FC236}">
                <a16:creationId xmlns:a16="http://schemas.microsoft.com/office/drawing/2014/main" id="{4D768CFA-A2B2-7293-E19D-6DAFAE05121E}"/>
              </a:ext>
            </a:extLst>
          </p:cNvPr>
          <p:cNvPicPr>
            <a:picLocks noChangeAspect="1"/>
          </p:cNvPicPr>
          <p:nvPr/>
        </p:nvPicPr>
        <p:blipFill>
          <a:blip r:embed="rId3"/>
          <a:stretch>
            <a:fillRect/>
          </a:stretch>
        </p:blipFill>
        <p:spPr>
          <a:xfrm>
            <a:off x="326020" y="1551490"/>
            <a:ext cx="5019554" cy="3764665"/>
          </a:xfrm>
          <a:prstGeom prst="rect">
            <a:avLst/>
          </a:prstGeom>
        </p:spPr>
      </p:pic>
      <p:sp>
        <p:nvSpPr>
          <p:cNvPr id="6" name="CuadroTexto 5">
            <a:extLst>
              <a:ext uri="{FF2B5EF4-FFF2-40B4-BE49-F238E27FC236}">
                <a16:creationId xmlns:a16="http://schemas.microsoft.com/office/drawing/2014/main" id="{055A08D5-1BA2-71CF-C74F-9A844DDD4D78}"/>
              </a:ext>
            </a:extLst>
          </p:cNvPr>
          <p:cNvSpPr txBox="1"/>
          <p:nvPr/>
        </p:nvSpPr>
        <p:spPr>
          <a:xfrm>
            <a:off x="1468538" y="5415987"/>
            <a:ext cx="4690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El Argar (Almería).</a:t>
            </a:r>
          </a:p>
        </p:txBody>
      </p:sp>
      <p:sp>
        <p:nvSpPr>
          <p:cNvPr id="7" name="CuadroTexto 6">
            <a:extLst>
              <a:ext uri="{FF2B5EF4-FFF2-40B4-BE49-F238E27FC236}">
                <a16:creationId xmlns:a16="http://schemas.microsoft.com/office/drawing/2014/main" id="{585B6B78-8BB1-99F4-5047-19C18D500337}"/>
              </a:ext>
            </a:extLst>
          </p:cNvPr>
          <p:cNvSpPr txBox="1"/>
          <p:nvPr/>
        </p:nvSpPr>
        <p:spPr>
          <a:xfrm>
            <a:off x="5727056" y="1760316"/>
            <a:ext cx="253196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Características: </a:t>
            </a:r>
          </a:p>
          <a:p>
            <a:endParaRPr lang="es-ES" sz="2000" dirty="0"/>
          </a:p>
          <a:p>
            <a:r>
              <a:rPr lang="es-ES" sz="2000" dirty="0"/>
              <a:t>- Zona elevada cerca de valles fértiles, donde se desarrolla agricultura de regadío. </a:t>
            </a:r>
          </a:p>
          <a:p>
            <a:endParaRPr lang="es-ES" sz="2000" dirty="0"/>
          </a:p>
          <a:p>
            <a:r>
              <a:rPr lang="es-ES" sz="2000" dirty="0"/>
              <a:t>Enterramientos individuales depositados en cistas o dentro de tinajas de cerámica. </a:t>
            </a:r>
          </a:p>
        </p:txBody>
      </p:sp>
    </p:spTree>
    <p:extLst>
      <p:ext uri="{BB962C8B-B14F-4D97-AF65-F5344CB8AC3E}">
        <p14:creationId xmlns:p14="http://schemas.microsoft.com/office/powerpoint/2010/main" val="30445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AB0B8F-52B0-B7AE-3516-0B7553C774D2}"/>
              </a:ext>
            </a:extLst>
          </p:cNvPr>
          <p:cNvSpPr>
            <a:spLocks noGrp="1"/>
          </p:cNvSpPr>
          <p:nvPr>
            <p:ph type="title"/>
          </p:nvPr>
        </p:nvSpPr>
        <p:spPr>
          <a:xfrm>
            <a:off x="149054" y="-838183"/>
            <a:ext cx="5532328" cy="1830584"/>
          </a:xfrm>
        </p:spPr>
        <p:txBody>
          <a:bodyPr/>
          <a:lstStyle/>
          <a:p>
            <a:r>
              <a:rPr lang="es-ES" dirty="0"/>
              <a:t>INTRODUCCIÓN A LAS COLONIZACIONES:</a:t>
            </a:r>
          </a:p>
        </p:txBody>
      </p:sp>
      <p:pic>
        <p:nvPicPr>
          <p:cNvPr id="7" name="Imagen 7" descr="Imagen que contiene foto, viejo, tabla, grupo&#10;&#10;Descripción generada automáticamente">
            <a:extLst>
              <a:ext uri="{FF2B5EF4-FFF2-40B4-BE49-F238E27FC236}">
                <a16:creationId xmlns:a16="http://schemas.microsoft.com/office/drawing/2014/main" id="{F5D46F82-A98B-6CEF-B580-F9771A1CEECF}"/>
              </a:ext>
            </a:extLst>
          </p:cNvPr>
          <p:cNvPicPr>
            <a:picLocks noGrp="1" noChangeAspect="1"/>
          </p:cNvPicPr>
          <p:nvPr>
            <p:ph type="pic" idx="1"/>
          </p:nvPr>
        </p:nvPicPr>
        <p:blipFill rotWithShape="1">
          <a:blip r:embed="rId2"/>
          <a:srcRect l="24422" r="24422"/>
          <a:stretch/>
        </p:blipFill>
        <p:spPr>
          <a:xfrm>
            <a:off x="7796440" y="831797"/>
            <a:ext cx="3447069" cy="4467108"/>
          </a:xfrm>
        </p:spPr>
      </p:pic>
      <p:sp>
        <p:nvSpPr>
          <p:cNvPr id="4" name="Marcador de texto 3">
            <a:extLst>
              <a:ext uri="{FF2B5EF4-FFF2-40B4-BE49-F238E27FC236}">
                <a16:creationId xmlns:a16="http://schemas.microsoft.com/office/drawing/2014/main" id="{BBD294A4-E129-4AA3-D607-0169EBA8FA54}"/>
              </a:ext>
            </a:extLst>
          </p:cNvPr>
          <p:cNvSpPr>
            <a:spLocks noGrp="1"/>
          </p:cNvSpPr>
          <p:nvPr>
            <p:ph type="body" sz="half" idx="2"/>
          </p:nvPr>
        </p:nvSpPr>
        <p:spPr>
          <a:xfrm>
            <a:off x="283215" y="1236169"/>
            <a:ext cx="7019467" cy="2003742"/>
          </a:xfrm>
        </p:spPr>
        <p:txBody>
          <a:bodyPr vert="horz" lIns="91440" tIns="45720" rIns="91440" bIns="45720" rtlCol="0" anchor="t">
            <a:normAutofit fontScale="92500" lnSpcReduction="20000"/>
          </a:bodyPr>
          <a:lstStyle/>
          <a:p>
            <a:r>
              <a:rPr lang="es-ES" sz="2000" dirty="0"/>
              <a:t>La </a:t>
            </a:r>
            <a:r>
              <a:rPr lang="es-ES" sz="2000" b="1" dirty="0"/>
              <a:t>Edad del Hierro</a:t>
            </a:r>
            <a:r>
              <a:rPr lang="es-ES" sz="2000" dirty="0"/>
              <a:t>: Comienza en torno al 800 a.C. y finaliza en torno al 218 a.C. </a:t>
            </a:r>
            <a:endParaRPr lang="es-ES" sz="2000"/>
          </a:p>
          <a:p>
            <a:r>
              <a:rPr lang="es-ES" sz="2000" dirty="0"/>
              <a:t>Coincide con la llegada de pueblos colonizadores procedentes del Mediterráneo. Se mezclarán por tanto culturas nativas con la influencia cultural exterior. Convivirán en este periodo los siguientes pueblos.</a:t>
            </a:r>
            <a:endParaRPr lang="es-ES" sz="2000"/>
          </a:p>
        </p:txBody>
      </p:sp>
      <p:sp>
        <p:nvSpPr>
          <p:cNvPr id="5" name="Rectángulo: esquinas redondeadas 4">
            <a:extLst>
              <a:ext uri="{FF2B5EF4-FFF2-40B4-BE49-F238E27FC236}">
                <a16:creationId xmlns:a16="http://schemas.microsoft.com/office/drawing/2014/main" id="{1075D7C5-AD95-8985-A0BD-6B441E3A7E0E}"/>
              </a:ext>
            </a:extLst>
          </p:cNvPr>
          <p:cNvSpPr/>
          <p:nvPr/>
        </p:nvSpPr>
        <p:spPr>
          <a:xfrm>
            <a:off x="536293" y="3878483"/>
            <a:ext cx="2440328" cy="2015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Culturas autóctonas:</a:t>
            </a:r>
          </a:p>
          <a:p>
            <a:pPr algn="ctr"/>
            <a:endParaRPr lang="es-ES" b="1" dirty="0"/>
          </a:p>
          <a:p>
            <a:pPr algn="ctr"/>
            <a:r>
              <a:rPr lang="es-ES" dirty="0"/>
              <a:t>Tartessos.</a:t>
            </a:r>
          </a:p>
          <a:p>
            <a:pPr algn="ctr"/>
            <a:r>
              <a:rPr lang="es-ES" dirty="0"/>
              <a:t>Iberos.</a:t>
            </a:r>
          </a:p>
          <a:p>
            <a:pPr algn="ctr"/>
            <a:r>
              <a:rPr lang="es-ES" dirty="0"/>
              <a:t>Celtas.</a:t>
            </a:r>
          </a:p>
        </p:txBody>
      </p:sp>
      <p:sp>
        <p:nvSpPr>
          <p:cNvPr id="6" name="Rectángulo: esquinas redondeadas 5">
            <a:extLst>
              <a:ext uri="{FF2B5EF4-FFF2-40B4-BE49-F238E27FC236}">
                <a16:creationId xmlns:a16="http://schemas.microsoft.com/office/drawing/2014/main" id="{ABFB701E-E2ED-5DFE-77E4-4AF776C996CF}"/>
              </a:ext>
            </a:extLst>
          </p:cNvPr>
          <p:cNvSpPr/>
          <p:nvPr/>
        </p:nvSpPr>
        <p:spPr>
          <a:xfrm>
            <a:off x="4404166" y="3608407"/>
            <a:ext cx="2440328" cy="2392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t>Pueblos colonizadores</a:t>
            </a:r>
          </a:p>
          <a:p>
            <a:pPr algn="ctr"/>
            <a:endParaRPr lang="es-ES" b="1" dirty="0"/>
          </a:p>
          <a:p>
            <a:pPr algn="ctr"/>
            <a:r>
              <a:rPr lang="es-ES" dirty="0"/>
              <a:t>Fenicios.</a:t>
            </a:r>
          </a:p>
          <a:p>
            <a:pPr algn="ctr"/>
            <a:r>
              <a:rPr lang="es-ES" dirty="0"/>
              <a:t>Griegos. </a:t>
            </a:r>
          </a:p>
          <a:p>
            <a:pPr algn="ctr"/>
            <a:r>
              <a:rPr lang="es-ES" dirty="0"/>
              <a:t>Cartaginenses. </a:t>
            </a:r>
          </a:p>
          <a:p>
            <a:pPr algn="ctr"/>
            <a:endParaRPr lang="es-ES" dirty="0"/>
          </a:p>
          <a:p>
            <a:pPr algn="ctr"/>
            <a:r>
              <a:rPr lang="es-ES" dirty="0"/>
              <a:t>Indoeuropeos. </a:t>
            </a:r>
          </a:p>
        </p:txBody>
      </p:sp>
    </p:spTree>
    <p:extLst>
      <p:ext uri="{BB962C8B-B14F-4D97-AF65-F5344CB8AC3E}">
        <p14:creationId xmlns:p14="http://schemas.microsoft.com/office/powerpoint/2010/main" val="33181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E09439-52ED-8F79-FE78-33F0D679DD3F}"/>
              </a:ext>
            </a:extLst>
          </p:cNvPr>
          <p:cNvSpPr txBox="1"/>
          <p:nvPr/>
        </p:nvSpPr>
        <p:spPr>
          <a:xfrm>
            <a:off x="168797" y="132626"/>
            <a:ext cx="577287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PUEBLOS COLONIZADORES. </a:t>
            </a:r>
          </a:p>
          <a:p>
            <a:endParaRPr lang="es-ES" sz="2000" b="1" dirty="0"/>
          </a:p>
          <a:p>
            <a:r>
              <a:rPr lang="es-ES" sz="2000" b="1" dirty="0"/>
              <a:t>- Llegada a la Península Ibérica: </a:t>
            </a:r>
            <a:r>
              <a:rPr lang="es-ES" sz="2000" dirty="0"/>
              <a:t>Primera mitad del I milenio a.C.</a:t>
            </a:r>
          </a:p>
        </p:txBody>
      </p:sp>
      <p:sp>
        <p:nvSpPr>
          <p:cNvPr id="3" name="CuadroTexto 2">
            <a:extLst>
              <a:ext uri="{FF2B5EF4-FFF2-40B4-BE49-F238E27FC236}">
                <a16:creationId xmlns:a16="http://schemas.microsoft.com/office/drawing/2014/main" id="{4FCA88BF-98EA-7DCB-F746-76D3976A74A0}"/>
              </a:ext>
            </a:extLst>
          </p:cNvPr>
          <p:cNvSpPr txBox="1"/>
          <p:nvPr/>
        </p:nvSpPr>
        <p:spPr>
          <a:xfrm>
            <a:off x="124052" y="1666271"/>
            <a:ext cx="48830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¿Qué buscaban?</a:t>
            </a:r>
          </a:p>
        </p:txBody>
      </p:sp>
      <p:sp>
        <p:nvSpPr>
          <p:cNvPr id="4" name="CuadroTexto 3">
            <a:extLst>
              <a:ext uri="{FF2B5EF4-FFF2-40B4-BE49-F238E27FC236}">
                <a16:creationId xmlns:a16="http://schemas.microsoft.com/office/drawing/2014/main" id="{5B23594A-2402-252A-A699-3A73B63B15D9}"/>
              </a:ext>
            </a:extLst>
          </p:cNvPr>
          <p:cNvSpPr txBox="1"/>
          <p:nvPr/>
        </p:nvSpPr>
        <p:spPr>
          <a:xfrm>
            <a:off x="2163689" y="1539406"/>
            <a:ext cx="78443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Establecer bases desde las que explotar las riquezas del territorio Peninsular y canalizarlas hacia sus tierras de origen.</a:t>
            </a:r>
          </a:p>
        </p:txBody>
      </p:sp>
      <p:sp>
        <p:nvSpPr>
          <p:cNvPr id="5" name="CuadroTexto 4">
            <a:extLst>
              <a:ext uri="{FF2B5EF4-FFF2-40B4-BE49-F238E27FC236}">
                <a16:creationId xmlns:a16="http://schemas.microsoft.com/office/drawing/2014/main" id="{795BAAA7-4364-55F1-13AF-4F4E59B43BAB}"/>
              </a:ext>
            </a:extLst>
          </p:cNvPr>
          <p:cNvSpPr txBox="1"/>
          <p:nvPr/>
        </p:nvSpPr>
        <p:spPr>
          <a:xfrm>
            <a:off x="170136" y="2437784"/>
            <a:ext cx="92211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Tenían un grado de desarrollo muy superior al de las poblaciones peninsulares: dominaban el hierro y conocían la escritura.</a:t>
            </a:r>
          </a:p>
        </p:txBody>
      </p:sp>
      <p:pic>
        <p:nvPicPr>
          <p:cNvPr id="6" name="Imagen 6" descr="Imagen que contiene tabla, agua, perro, comida&#10;&#10;Descripción generada automáticamente">
            <a:extLst>
              <a:ext uri="{FF2B5EF4-FFF2-40B4-BE49-F238E27FC236}">
                <a16:creationId xmlns:a16="http://schemas.microsoft.com/office/drawing/2014/main" id="{51B7F099-DB0C-18C1-C256-B9BA790924FD}"/>
              </a:ext>
            </a:extLst>
          </p:cNvPr>
          <p:cNvPicPr>
            <a:picLocks noChangeAspect="1"/>
          </p:cNvPicPr>
          <p:nvPr/>
        </p:nvPicPr>
        <p:blipFill>
          <a:blip r:embed="rId2"/>
          <a:stretch>
            <a:fillRect/>
          </a:stretch>
        </p:blipFill>
        <p:spPr>
          <a:xfrm>
            <a:off x="3397599" y="3426374"/>
            <a:ext cx="4905817" cy="2552217"/>
          </a:xfrm>
          <a:prstGeom prst="rect">
            <a:avLst/>
          </a:prstGeom>
        </p:spPr>
      </p:pic>
    </p:spTree>
    <p:extLst>
      <p:ext uri="{BB962C8B-B14F-4D97-AF65-F5344CB8AC3E}">
        <p14:creationId xmlns:p14="http://schemas.microsoft.com/office/powerpoint/2010/main" val="38514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168299-4FD2-0351-05A1-114A5D52A788}"/>
              </a:ext>
            </a:extLst>
          </p:cNvPr>
          <p:cNvSpPr txBox="1"/>
          <p:nvPr/>
        </p:nvSpPr>
        <p:spPr>
          <a:xfrm>
            <a:off x="192911" y="229082"/>
            <a:ext cx="58837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t>Fenicios: siglo X–VII a.C.</a:t>
            </a:r>
          </a:p>
          <a:p>
            <a:endParaRPr lang="es-ES" sz="2400" b="1" dirty="0"/>
          </a:p>
        </p:txBody>
      </p:sp>
      <p:sp>
        <p:nvSpPr>
          <p:cNvPr id="3" name="CuadroTexto 2">
            <a:extLst>
              <a:ext uri="{FF2B5EF4-FFF2-40B4-BE49-F238E27FC236}">
                <a16:creationId xmlns:a16="http://schemas.microsoft.com/office/drawing/2014/main" id="{CC77DEB7-C966-1E8D-4651-785179EDBD1A}"/>
              </a:ext>
            </a:extLst>
          </p:cNvPr>
          <p:cNvSpPr txBox="1"/>
          <p:nvPr/>
        </p:nvSpPr>
        <p:spPr>
          <a:xfrm>
            <a:off x="197734" y="843987"/>
            <a:ext cx="64577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Origen:</a:t>
            </a:r>
            <a:r>
              <a:rPr lang="es-ES" sz="2000" dirty="0"/>
              <a:t> Pueblo del Mediterráneo Oriental (Fenicia).</a:t>
            </a:r>
          </a:p>
        </p:txBody>
      </p:sp>
      <p:sp>
        <p:nvSpPr>
          <p:cNvPr id="4" name="CuadroTexto 3">
            <a:extLst>
              <a:ext uri="{FF2B5EF4-FFF2-40B4-BE49-F238E27FC236}">
                <a16:creationId xmlns:a16="http://schemas.microsoft.com/office/drawing/2014/main" id="{46C5E85D-EA9B-1142-C7E2-2D72620606A8}"/>
              </a:ext>
            </a:extLst>
          </p:cNvPr>
          <p:cNvSpPr txBox="1"/>
          <p:nvPr/>
        </p:nvSpPr>
        <p:spPr>
          <a:xfrm>
            <a:off x="197733" y="1393785"/>
            <a:ext cx="53050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Localización en la península:</a:t>
            </a:r>
            <a:r>
              <a:rPr lang="es-ES" sz="2000" dirty="0"/>
              <a:t> Costa andaluza y área de influencia interior</a:t>
            </a:r>
          </a:p>
        </p:txBody>
      </p:sp>
      <p:sp>
        <p:nvSpPr>
          <p:cNvPr id="5" name="CuadroTexto 4">
            <a:extLst>
              <a:ext uri="{FF2B5EF4-FFF2-40B4-BE49-F238E27FC236}">
                <a16:creationId xmlns:a16="http://schemas.microsoft.com/office/drawing/2014/main" id="{954C62BE-CF4A-03F4-271D-C8764BBB05C7}"/>
              </a:ext>
            </a:extLst>
          </p:cNvPr>
          <p:cNvSpPr txBox="1"/>
          <p:nvPr/>
        </p:nvSpPr>
        <p:spPr>
          <a:xfrm>
            <a:off x="200145" y="2158196"/>
            <a:ext cx="50759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Comercio.  A cambio de metales ofrecían objetos de vidrio, tejidos y cerámicas.</a:t>
            </a:r>
          </a:p>
        </p:txBody>
      </p:sp>
      <p:sp>
        <p:nvSpPr>
          <p:cNvPr id="6" name="CuadroTexto 5">
            <a:extLst>
              <a:ext uri="{FF2B5EF4-FFF2-40B4-BE49-F238E27FC236}">
                <a16:creationId xmlns:a16="http://schemas.microsoft.com/office/drawing/2014/main" id="{BDAA6688-0820-66D7-2F3F-C64A1073B873}"/>
              </a:ext>
            </a:extLst>
          </p:cNvPr>
          <p:cNvSpPr txBox="1"/>
          <p:nvPr/>
        </p:nvSpPr>
        <p:spPr>
          <a:xfrm>
            <a:off x="197733" y="2966012"/>
            <a:ext cx="64577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Aportaciones: </a:t>
            </a:r>
            <a:r>
              <a:rPr lang="es-ES" sz="2000" dirty="0"/>
              <a:t>introducción del cultivo de la vid, difusión del hierro, el procedimiento de salazón del pescado, el torno alfarero y la escritura alfabética.</a:t>
            </a:r>
          </a:p>
        </p:txBody>
      </p:sp>
      <p:sp>
        <p:nvSpPr>
          <p:cNvPr id="7" name="CuadroTexto 6">
            <a:extLst>
              <a:ext uri="{FF2B5EF4-FFF2-40B4-BE49-F238E27FC236}">
                <a16:creationId xmlns:a16="http://schemas.microsoft.com/office/drawing/2014/main" id="{067D79EF-FEEA-7585-787B-88ADFEEFFE77}"/>
              </a:ext>
            </a:extLst>
          </p:cNvPr>
          <p:cNvSpPr txBox="1"/>
          <p:nvPr/>
        </p:nvSpPr>
        <p:spPr>
          <a:xfrm>
            <a:off x="190499" y="4564481"/>
            <a:ext cx="63684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Decadencia: </a:t>
            </a:r>
            <a:r>
              <a:rPr lang="es-ES" sz="2000" dirty="0"/>
              <a:t>Tiro fue ocupada por los asirios (siglo VII a.C.) y sus enclaves pasaron a los cartagineses.</a:t>
            </a:r>
          </a:p>
        </p:txBody>
      </p:sp>
      <p:sp>
        <p:nvSpPr>
          <p:cNvPr id="8" name="CuadroTexto 7">
            <a:extLst>
              <a:ext uri="{FF2B5EF4-FFF2-40B4-BE49-F238E27FC236}">
                <a16:creationId xmlns:a16="http://schemas.microsoft.com/office/drawing/2014/main" id="{F5DA8EDC-555A-8BD0-D7EF-9498C0EAD0C6}"/>
              </a:ext>
            </a:extLst>
          </p:cNvPr>
          <p:cNvSpPr txBox="1"/>
          <p:nvPr/>
        </p:nvSpPr>
        <p:spPr>
          <a:xfrm>
            <a:off x="199464" y="4005578"/>
            <a:ext cx="49071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Fundaciones: </a:t>
            </a:r>
            <a:r>
              <a:rPr lang="es-ES" sz="2000" dirty="0" err="1"/>
              <a:t>Gadir</a:t>
            </a:r>
            <a:r>
              <a:rPr lang="es-ES" sz="2000" dirty="0"/>
              <a:t>, </a:t>
            </a:r>
            <a:r>
              <a:rPr lang="es-ES" sz="2000" dirty="0" err="1"/>
              <a:t>Malaka</a:t>
            </a:r>
            <a:r>
              <a:rPr lang="es-ES" sz="2000" dirty="0"/>
              <a:t>, Sexi, etc. </a:t>
            </a:r>
          </a:p>
        </p:txBody>
      </p:sp>
      <p:pic>
        <p:nvPicPr>
          <p:cNvPr id="9" name="Imagen 9">
            <a:extLst>
              <a:ext uri="{FF2B5EF4-FFF2-40B4-BE49-F238E27FC236}">
                <a16:creationId xmlns:a16="http://schemas.microsoft.com/office/drawing/2014/main" id="{7F361EE0-1EC3-D913-2D06-84582B3088AA}"/>
              </a:ext>
            </a:extLst>
          </p:cNvPr>
          <p:cNvPicPr>
            <a:picLocks noChangeAspect="1"/>
          </p:cNvPicPr>
          <p:nvPr/>
        </p:nvPicPr>
        <p:blipFill>
          <a:blip r:embed="rId2"/>
          <a:stretch>
            <a:fillRect/>
          </a:stretch>
        </p:blipFill>
        <p:spPr>
          <a:xfrm>
            <a:off x="7503459" y="3427922"/>
            <a:ext cx="4034118" cy="2413661"/>
          </a:xfrm>
          <a:prstGeom prst="rect">
            <a:avLst/>
          </a:prstGeom>
        </p:spPr>
      </p:pic>
      <p:pic>
        <p:nvPicPr>
          <p:cNvPr id="10" name="Imagen 10">
            <a:extLst>
              <a:ext uri="{FF2B5EF4-FFF2-40B4-BE49-F238E27FC236}">
                <a16:creationId xmlns:a16="http://schemas.microsoft.com/office/drawing/2014/main" id="{91BC5B76-6C5F-E8DF-CC7B-6E2270F71E05}"/>
              </a:ext>
            </a:extLst>
          </p:cNvPr>
          <p:cNvPicPr>
            <a:picLocks noChangeAspect="1"/>
          </p:cNvPicPr>
          <p:nvPr/>
        </p:nvPicPr>
        <p:blipFill>
          <a:blip r:embed="rId3"/>
          <a:stretch>
            <a:fillRect/>
          </a:stretch>
        </p:blipFill>
        <p:spPr>
          <a:xfrm>
            <a:off x="7503459" y="543009"/>
            <a:ext cx="4034117" cy="2625370"/>
          </a:xfrm>
          <a:prstGeom prst="rect">
            <a:avLst/>
          </a:prstGeom>
        </p:spPr>
      </p:pic>
    </p:spTree>
    <p:extLst>
      <p:ext uri="{BB962C8B-B14F-4D97-AF65-F5344CB8AC3E}">
        <p14:creationId xmlns:p14="http://schemas.microsoft.com/office/powerpoint/2010/main" val="2985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CuadroTexto 1">
            <a:extLst>
              <a:ext uri="{FF2B5EF4-FFF2-40B4-BE49-F238E27FC236}">
                <a16:creationId xmlns:a16="http://schemas.microsoft.com/office/drawing/2014/main" id="{E8866408-3F37-3E51-8C8F-05F1BA43FCC4}"/>
              </a:ext>
            </a:extLst>
          </p:cNvPr>
          <p:cNvSpPr txBox="1"/>
          <p:nvPr/>
        </p:nvSpPr>
        <p:spPr>
          <a:xfrm>
            <a:off x="659301" y="1474969"/>
            <a:ext cx="2823919" cy="1868760"/>
          </a:xfrm>
          <a:prstGeom prst="rect">
            <a:avLst/>
          </a:prstGeom>
        </p:spPr>
        <p:txBody>
          <a:bodyPr rot="0" spcFirstLastPara="0" vertOverflow="overflow" horzOverflow="overflow" vert="horz" lIns="91440" tIns="45720" rIns="91440" bIns="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3600" cap="all">
                <a:latin typeface="+mj-lt"/>
                <a:ea typeface="+mj-ea"/>
                <a:cs typeface="+mj-cs"/>
              </a:rPr>
              <a:t>Itinerario fenicio.</a:t>
            </a:r>
          </a:p>
        </p:txBody>
      </p:sp>
      <p:cxnSp>
        <p:nvCxnSpPr>
          <p:cNvPr id="20" name="Straight Connector 1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3" descr="Mapa&#10;&#10;Descripción generada automáticamente">
            <a:extLst>
              <a:ext uri="{FF2B5EF4-FFF2-40B4-BE49-F238E27FC236}">
                <a16:creationId xmlns:a16="http://schemas.microsoft.com/office/drawing/2014/main" id="{B6A8DC60-864E-6AA1-7178-13C1852658C7}"/>
              </a:ext>
            </a:extLst>
          </p:cNvPr>
          <p:cNvPicPr>
            <a:picLocks noChangeAspect="1"/>
          </p:cNvPicPr>
          <p:nvPr/>
        </p:nvPicPr>
        <p:blipFill>
          <a:blip r:embed="rId3"/>
          <a:stretch>
            <a:fillRect/>
          </a:stretch>
        </p:blipFill>
        <p:spPr>
          <a:xfrm>
            <a:off x="4331503" y="845770"/>
            <a:ext cx="6847696" cy="4398358"/>
          </a:xfrm>
          <a:prstGeom prst="rect">
            <a:avLst/>
          </a:prstGeom>
        </p:spPr>
      </p:pic>
      <p:pic>
        <p:nvPicPr>
          <p:cNvPr id="28" name="Picture 2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37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093D17-BF20-500F-FFA6-5D68ECC86B90}"/>
              </a:ext>
            </a:extLst>
          </p:cNvPr>
          <p:cNvSpPr txBox="1"/>
          <p:nvPr/>
        </p:nvSpPr>
        <p:spPr>
          <a:xfrm>
            <a:off x="109817" y="282388"/>
            <a:ext cx="385482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500" b="1" dirty="0"/>
              <a:t>Griegos: Siglo VIII a.C.</a:t>
            </a:r>
          </a:p>
        </p:txBody>
      </p:sp>
      <p:sp>
        <p:nvSpPr>
          <p:cNvPr id="3" name="CuadroTexto 2">
            <a:extLst>
              <a:ext uri="{FF2B5EF4-FFF2-40B4-BE49-F238E27FC236}">
                <a16:creationId xmlns:a16="http://schemas.microsoft.com/office/drawing/2014/main" id="{00F19D0B-2B7D-BE79-4965-2292826F0832}"/>
              </a:ext>
            </a:extLst>
          </p:cNvPr>
          <p:cNvSpPr txBox="1"/>
          <p:nvPr/>
        </p:nvSpPr>
        <p:spPr>
          <a:xfrm>
            <a:off x="107576" y="1064559"/>
            <a:ext cx="43635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Localización en la península:</a:t>
            </a:r>
            <a:r>
              <a:rPr lang="es-ES" sz="2000" dirty="0"/>
              <a:t> Colonias en el litoral catalán y levantino.</a:t>
            </a:r>
          </a:p>
        </p:txBody>
      </p:sp>
      <p:sp>
        <p:nvSpPr>
          <p:cNvPr id="4" name="CuadroTexto 3">
            <a:extLst>
              <a:ext uri="{FF2B5EF4-FFF2-40B4-BE49-F238E27FC236}">
                <a16:creationId xmlns:a16="http://schemas.microsoft.com/office/drawing/2014/main" id="{3CB660D6-874E-D0A3-A5D4-4DF314B571C5}"/>
              </a:ext>
            </a:extLst>
          </p:cNvPr>
          <p:cNvSpPr txBox="1"/>
          <p:nvPr/>
        </p:nvSpPr>
        <p:spPr>
          <a:xfrm>
            <a:off x="105335" y="1853451"/>
            <a:ext cx="48767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Comercio. Los griegos traían cerámicas, vino y aceite y exportaban sal, esparto y telas de lino.</a:t>
            </a:r>
          </a:p>
        </p:txBody>
      </p:sp>
      <p:sp>
        <p:nvSpPr>
          <p:cNvPr id="5" name="CuadroTexto 4">
            <a:extLst>
              <a:ext uri="{FF2B5EF4-FFF2-40B4-BE49-F238E27FC236}">
                <a16:creationId xmlns:a16="http://schemas.microsoft.com/office/drawing/2014/main" id="{AC4C4A70-9AAD-0059-91DA-51D860CC33A4}"/>
              </a:ext>
            </a:extLst>
          </p:cNvPr>
          <p:cNvSpPr txBox="1"/>
          <p:nvPr/>
        </p:nvSpPr>
        <p:spPr>
          <a:xfrm>
            <a:off x="109817" y="2962834"/>
            <a:ext cx="44599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Aportaciones:</a:t>
            </a:r>
            <a:r>
              <a:rPr lang="es-ES" sz="2000" dirty="0"/>
              <a:t> Gran influencia con los autóctonos de la península: trabajo del hierro, la escritura, técnicas de cultivo y de artesanía, etc.</a:t>
            </a:r>
          </a:p>
        </p:txBody>
      </p:sp>
      <p:sp>
        <p:nvSpPr>
          <p:cNvPr id="6" name="CuadroTexto 5">
            <a:extLst>
              <a:ext uri="{FF2B5EF4-FFF2-40B4-BE49-F238E27FC236}">
                <a16:creationId xmlns:a16="http://schemas.microsoft.com/office/drawing/2014/main" id="{3558885B-76B7-8062-BBCF-FF949ACE7E7E}"/>
              </a:ext>
            </a:extLst>
          </p:cNvPr>
          <p:cNvSpPr txBox="1"/>
          <p:nvPr/>
        </p:nvSpPr>
        <p:spPr>
          <a:xfrm>
            <a:off x="100853" y="5478805"/>
            <a:ext cx="58696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Decadencia:</a:t>
            </a:r>
            <a:r>
              <a:rPr lang="es-ES" sz="2000" dirty="0"/>
              <a:t> El empuje de romanos y cartagineses acabaría con su presencia dentro de la península</a:t>
            </a:r>
            <a:r>
              <a:rPr lang="es-ES" dirty="0"/>
              <a:t>.</a:t>
            </a:r>
          </a:p>
        </p:txBody>
      </p:sp>
      <p:sp>
        <p:nvSpPr>
          <p:cNvPr id="7" name="CuadroTexto 6">
            <a:extLst>
              <a:ext uri="{FF2B5EF4-FFF2-40B4-BE49-F238E27FC236}">
                <a16:creationId xmlns:a16="http://schemas.microsoft.com/office/drawing/2014/main" id="{D5D1471A-3D17-860A-8586-193ECD18D3CA}"/>
              </a:ext>
            </a:extLst>
          </p:cNvPr>
          <p:cNvSpPr txBox="1"/>
          <p:nvPr/>
        </p:nvSpPr>
        <p:spPr>
          <a:xfrm>
            <a:off x="98611" y="4334311"/>
            <a:ext cx="78239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Fundaciones:</a:t>
            </a:r>
            <a:r>
              <a:rPr lang="es-ES" sz="2000" dirty="0"/>
              <a:t> Aunque los textos antiguos mencionan bastantes colonias griegas en nuestro territorio, muchas no han sido localizadas. La más importante es </a:t>
            </a:r>
            <a:r>
              <a:rPr lang="es-ES" sz="2000" b="1" dirty="0"/>
              <a:t>Ampurias.</a:t>
            </a:r>
          </a:p>
        </p:txBody>
      </p:sp>
      <p:pic>
        <p:nvPicPr>
          <p:cNvPr id="9" name="Imagen 9">
            <a:extLst>
              <a:ext uri="{FF2B5EF4-FFF2-40B4-BE49-F238E27FC236}">
                <a16:creationId xmlns:a16="http://schemas.microsoft.com/office/drawing/2014/main" id="{73B295E5-831A-DFEC-0162-29F8F877CBA1}"/>
              </a:ext>
            </a:extLst>
          </p:cNvPr>
          <p:cNvPicPr>
            <a:picLocks noChangeAspect="1"/>
          </p:cNvPicPr>
          <p:nvPr/>
        </p:nvPicPr>
        <p:blipFill>
          <a:blip r:embed="rId2"/>
          <a:stretch>
            <a:fillRect/>
          </a:stretch>
        </p:blipFill>
        <p:spPr>
          <a:xfrm>
            <a:off x="6320118" y="645331"/>
            <a:ext cx="5145741" cy="3406843"/>
          </a:xfrm>
          <a:prstGeom prst="rect">
            <a:avLst/>
          </a:prstGeom>
        </p:spPr>
      </p:pic>
    </p:spTree>
    <p:extLst>
      <p:ext uri="{BB962C8B-B14F-4D97-AF65-F5344CB8AC3E}">
        <p14:creationId xmlns:p14="http://schemas.microsoft.com/office/powerpoint/2010/main" val="34212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CuadroTexto 1">
            <a:extLst>
              <a:ext uri="{FF2B5EF4-FFF2-40B4-BE49-F238E27FC236}">
                <a16:creationId xmlns:a16="http://schemas.microsoft.com/office/drawing/2014/main" id="{53520217-1C1C-120E-21E9-2366FA964B4D}"/>
              </a:ext>
            </a:extLst>
          </p:cNvPr>
          <p:cNvSpPr txBox="1"/>
          <p:nvPr/>
        </p:nvSpPr>
        <p:spPr>
          <a:xfrm>
            <a:off x="659301" y="1474969"/>
            <a:ext cx="2823919" cy="1868760"/>
          </a:xfrm>
          <a:prstGeom prst="rect">
            <a:avLst/>
          </a:prstGeom>
        </p:spPr>
        <p:txBody>
          <a:bodyPr rot="0" spcFirstLastPara="0" vertOverflow="overflow" horzOverflow="overflow" vert="horz" lIns="91440" tIns="45720" rIns="91440" bIns="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3600" cap="all">
                <a:latin typeface="+mj-lt"/>
                <a:ea typeface="+mj-ea"/>
                <a:cs typeface="+mj-cs"/>
              </a:rPr>
              <a:t>Itinerario griego.</a:t>
            </a:r>
          </a:p>
        </p:txBody>
      </p:sp>
      <p:cxnSp>
        <p:nvCxnSpPr>
          <p:cNvPr id="20" name="Straight Connector 19">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3" name="Rectangle 22">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n 3" descr="Mapa&#10;&#10;Descripción generada automáticamente">
            <a:extLst>
              <a:ext uri="{FF2B5EF4-FFF2-40B4-BE49-F238E27FC236}">
                <a16:creationId xmlns:a16="http://schemas.microsoft.com/office/drawing/2014/main" id="{58AEAFB6-2386-42BA-7D72-5B625B19FEF3}"/>
              </a:ext>
            </a:extLst>
          </p:cNvPr>
          <p:cNvPicPr>
            <a:picLocks noChangeAspect="1"/>
          </p:cNvPicPr>
          <p:nvPr/>
        </p:nvPicPr>
        <p:blipFill rotWithShape="1">
          <a:blip r:embed="rId3"/>
          <a:srcRect t="5910" r="-2" b="1555"/>
          <a:stretch/>
        </p:blipFill>
        <p:spPr>
          <a:xfrm>
            <a:off x="4313574" y="874298"/>
            <a:ext cx="6856660" cy="4404053"/>
          </a:xfrm>
          <a:prstGeom prst="rect">
            <a:avLst/>
          </a:prstGeom>
        </p:spPr>
      </p:pic>
      <p:pic>
        <p:nvPicPr>
          <p:cNvPr id="26" name="Picture 25">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1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24A79A-2F41-CCB4-2BBC-57CEA59496C8}"/>
              </a:ext>
            </a:extLst>
          </p:cNvPr>
          <p:cNvSpPr txBox="1"/>
          <p:nvPr/>
        </p:nvSpPr>
        <p:spPr>
          <a:xfrm>
            <a:off x="167465" y="168711"/>
            <a:ext cx="44636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t>Cartagineses: ss. IV–III a.C.</a:t>
            </a:r>
          </a:p>
        </p:txBody>
      </p:sp>
      <p:sp>
        <p:nvSpPr>
          <p:cNvPr id="4" name="CuadroTexto 3">
            <a:extLst>
              <a:ext uri="{FF2B5EF4-FFF2-40B4-BE49-F238E27FC236}">
                <a16:creationId xmlns:a16="http://schemas.microsoft.com/office/drawing/2014/main" id="{8232E681-CD7B-B793-B445-9854CA4C875C}"/>
              </a:ext>
            </a:extLst>
          </p:cNvPr>
          <p:cNvSpPr txBox="1"/>
          <p:nvPr/>
        </p:nvSpPr>
        <p:spPr>
          <a:xfrm>
            <a:off x="0" y="1889125"/>
            <a:ext cx="69479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Localización en la península:</a:t>
            </a:r>
            <a:r>
              <a:rPr lang="es-ES" sz="2000" dirty="0"/>
              <a:t> Los cartagineses ocuparan los antiguos enclaves fenicios.</a:t>
            </a:r>
          </a:p>
        </p:txBody>
      </p:sp>
      <p:sp>
        <p:nvSpPr>
          <p:cNvPr id="5" name="CuadroTexto 4">
            <a:extLst>
              <a:ext uri="{FF2B5EF4-FFF2-40B4-BE49-F238E27FC236}">
                <a16:creationId xmlns:a16="http://schemas.microsoft.com/office/drawing/2014/main" id="{1587EF93-C5CF-1252-6574-786993891CAD}"/>
              </a:ext>
            </a:extLst>
          </p:cNvPr>
          <p:cNvSpPr txBox="1"/>
          <p:nvPr/>
        </p:nvSpPr>
        <p:spPr>
          <a:xfrm>
            <a:off x="2646" y="2672292"/>
            <a:ext cx="56753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Aportaciones: </a:t>
            </a:r>
            <a:r>
              <a:rPr lang="es-ES" sz="2000" dirty="0"/>
              <a:t>Cerámicas, objetos funerarios y restos de influencia cultural cartaginesa, cono el culto a Tanit (Diosa de la fecundidad).</a:t>
            </a:r>
          </a:p>
        </p:txBody>
      </p:sp>
      <p:sp>
        <p:nvSpPr>
          <p:cNvPr id="6" name="CuadroTexto 5">
            <a:extLst>
              <a:ext uri="{FF2B5EF4-FFF2-40B4-BE49-F238E27FC236}">
                <a16:creationId xmlns:a16="http://schemas.microsoft.com/office/drawing/2014/main" id="{C232C80C-F388-3D98-7564-0067080FB395}"/>
              </a:ext>
            </a:extLst>
          </p:cNvPr>
          <p:cNvSpPr txBox="1"/>
          <p:nvPr/>
        </p:nvSpPr>
        <p:spPr>
          <a:xfrm>
            <a:off x="66146" y="1058333"/>
            <a:ext cx="59266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Origen: </a:t>
            </a:r>
            <a:r>
              <a:rPr lang="es-ES" sz="2000" dirty="0"/>
              <a:t>Procedían de Cartago, colonia fundada por los fenicios de Tiro en la actual Túnez. </a:t>
            </a:r>
          </a:p>
        </p:txBody>
      </p:sp>
      <p:sp>
        <p:nvSpPr>
          <p:cNvPr id="7" name="CuadroTexto 6">
            <a:extLst>
              <a:ext uri="{FF2B5EF4-FFF2-40B4-BE49-F238E27FC236}">
                <a16:creationId xmlns:a16="http://schemas.microsoft.com/office/drawing/2014/main" id="{032F31AC-028E-ECEE-1995-5B4784AA207C}"/>
              </a:ext>
            </a:extLst>
          </p:cNvPr>
          <p:cNvSpPr txBox="1"/>
          <p:nvPr/>
        </p:nvSpPr>
        <p:spPr>
          <a:xfrm>
            <a:off x="66146" y="3823229"/>
            <a:ext cx="56806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Decadencia: </a:t>
            </a:r>
            <a:r>
              <a:rPr lang="es-ES" sz="2000" dirty="0"/>
              <a:t>los romanos expulsarán a los cartagineses de la P. Ibérica durante la II Guerra Púnica.</a:t>
            </a:r>
          </a:p>
        </p:txBody>
      </p:sp>
      <p:pic>
        <p:nvPicPr>
          <p:cNvPr id="8" name="Imagen 8" descr="Un grupo de personas en caballo&#10;&#10;Descripción generada automáticamente">
            <a:extLst>
              <a:ext uri="{FF2B5EF4-FFF2-40B4-BE49-F238E27FC236}">
                <a16:creationId xmlns:a16="http://schemas.microsoft.com/office/drawing/2014/main" id="{4F4A60E5-8D06-C2DB-594D-1E13DB7F24D3}"/>
              </a:ext>
            </a:extLst>
          </p:cNvPr>
          <p:cNvPicPr>
            <a:picLocks noChangeAspect="1"/>
          </p:cNvPicPr>
          <p:nvPr/>
        </p:nvPicPr>
        <p:blipFill>
          <a:blip r:embed="rId2"/>
          <a:stretch>
            <a:fillRect/>
          </a:stretch>
        </p:blipFill>
        <p:spPr>
          <a:xfrm>
            <a:off x="7116233" y="1444290"/>
            <a:ext cx="4425950" cy="3503753"/>
          </a:xfrm>
          <a:prstGeom prst="rect">
            <a:avLst/>
          </a:prstGeom>
        </p:spPr>
      </p:pic>
    </p:spTree>
    <p:extLst>
      <p:ext uri="{BB962C8B-B14F-4D97-AF65-F5344CB8AC3E}">
        <p14:creationId xmlns:p14="http://schemas.microsoft.com/office/powerpoint/2010/main" val="215877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4A9363-B82B-2736-3967-AEB4805CD6B3}"/>
              </a:ext>
            </a:extLst>
          </p:cNvPr>
          <p:cNvSpPr>
            <a:spLocks noGrp="1"/>
          </p:cNvSpPr>
          <p:nvPr>
            <p:ph type="title"/>
          </p:nvPr>
        </p:nvSpPr>
        <p:spPr>
          <a:xfrm>
            <a:off x="1403351" y="1296443"/>
            <a:ext cx="9603275" cy="1049235"/>
          </a:xfrm>
        </p:spPr>
        <p:txBody>
          <a:bodyPr>
            <a:normAutofit/>
          </a:bodyPr>
          <a:lstStyle/>
          <a:p>
            <a:r>
              <a:rPr lang="es-ES" sz="2800" dirty="0"/>
              <a:t>INTRODUCCIÓN.</a:t>
            </a:r>
          </a:p>
        </p:txBody>
      </p:sp>
      <p:pic>
        <p:nvPicPr>
          <p:cNvPr id="4" name="Imagen 4" descr="Mapa&#10;&#10;Descripción generada automáticamente">
            <a:extLst>
              <a:ext uri="{FF2B5EF4-FFF2-40B4-BE49-F238E27FC236}">
                <a16:creationId xmlns:a16="http://schemas.microsoft.com/office/drawing/2014/main" id="{99604B60-97DB-B8DD-F767-0F3635774D6D}"/>
              </a:ext>
            </a:extLst>
          </p:cNvPr>
          <p:cNvPicPr>
            <a:picLocks noChangeAspect="1"/>
          </p:cNvPicPr>
          <p:nvPr/>
        </p:nvPicPr>
        <p:blipFill>
          <a:blip r:embed="rId2"/>
          <a:stretch>
            <a:fillRect/>
          </a:stretch>
        </p:blipFill>
        <p:spPr>
          <a:xfrm>
            <a:off x="1358096" y="2211731"/>
            <a:ext cx="5443959" cy="3649881"/>
          </a:xfrm>
          <a:prstGeom prst="rect">
            <a:avLst/>
          </a:prstGeom>
        </p:spPr>
      </p:pic>
      <p:sp>
        <p:nvSpPr>
          <p:cNvPr id="5" name="Flecha: a la derecha 4">
            <a:extLst>
              <a:ext uri="{FF2B5EF4-FFF2-40B4-BE49-F238E27FC236}">
                <a16:creationId xmlns:a16="http://schemas.microsoft.com/office/drawing/2014/main" id="{224391A6-1C44-C119-E110-80FB5301FE0D}"/>
              </a:ext>
            </a:extLst>
          </p:cNvPr>
          <p:cNvSpPr/>
          <p:nvPr/>
        </p:nvSpPr>
        <p:spPr>
          <a:xfrm>
            <a:off x="7227252" y="2752633"/>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A427703B-B391-F111-FA56-D794EDF72F6A}"/>
              </a:ext>
            </a:extLst>
          </p:cNvPr>
          <p:cNvSpPr txBox="1"/>
          <p:nvPr/>
        </p:nvSpPr>
        <p:spPr>
          <a:xfrm>
            <a:off x="8439873" y="2763455"/>
            <a:ext cx="25681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t>Iberia: Griegos.</a:t>
            </a:r>
          </a:p>
        </p:txBody>
      </p:sp>
      <p:sp>
        <p:nvSpPr>
          <p:cNvPr id="8" name="CuadroTexto 7">
            <a:extLst>
              <a:ext uri="{FF2B5EF4-FFF2-40B4-BE49-F238E27FC236}">
                <a16:creationId xmlns:a16="http://schemas.microsoft.com/office/drawing/2014/main" id="{20BF9DD0-4733-AF8F-E631-77DBFAE30686}"/>
              </a:ext>
            </a:extLst>
          </p:cNvPr>
          <p:cNvSpPr txBox="1"/>
          <p:nvPr/>
        </p:nvSpPr>
        <p:spPr>
          <a:xfrm>
            <a:off x="8476044" y="4523772"/>
            <a:ext cx="33446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t>Hispania: Romanos</a:t>
            </a:r>
            <a:r>
              <a:rPr lang="es-ES" dirty="0"/>
              <a:t>.</a:t>
            </a:r>
          </a:p>
        </p:txBody>
      </p:sp>
      <p:sp>
        <p:nvSpPr>
          <p:cNvPr id="9" name="Flecha: a la derecha 8">
            <a:extLst>
              <a:ext uri="{FF2B5EF4-FFF2-40B4-BE49-F238E27FC236}">
                <a16:creationId xmlns:a16="http://schemas.microsoft.com/office/drawing/2014/main" id="{6364D6ED-B798-EDB8-688E-71F0BE1D1590}"/>
              </a:ext>
            </a:extLst>
          </p:cNvPr>
          <p:cNvSpPr/>
          <p:nvPr/>
        </p:nvSpPr>
        <p:spPr>
          <a:xfrm>
            <a:off x="7227252" y="4566000"/>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355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trips(down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ox(in)">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C2DED5-07D2-65F5-E68D-5791F2F8149A}"/>
              </a:ext>
            </a:extLst>
          </p:cNvPr>
          <p:cNvSpPr txBox="1"/>
          <p:nvPr/>
        </p:nvSpPr>
        <p:spPr>
          <a:xfrm>
            <a:off x="92604" y="111124"/>
            <a:ext cx="643995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500" b="1" dirty="0"/>
              <a:t>Pueblos Prerromanos y autóctonos de la Península Ibérica:</a:t>
            </a:r>
          </a:p>
        </p:txBody>
      </p:sp>
      <p:sp>
        <p:nvSpPr>
          <p:cNvPr id="3" name="CuadroTexto 2">
            <a:extLst>
              <a:ext uri="{FF2B5EF4-FFF2-40B4-BE49-F238E27FC236}">
                <a16:creationId xmlns:a16="http://schemas.microsoft.com/office/drawing/2014/main" id="{14442F7E-5DE3-48A3-7A94-769FB172E141}"/>
              </a:ext>
            </a:extLst>
          </p:cNvPr>
          <p:cNvSpPr txBox="1"/>
          <p:nvPr/>
        </p:nvSpPr>
        <p:spPr>
          <a:xfrm>
            <a:off x="251353" y="1296458"/>
            <a:ext cx="511968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500" dirty="0">
                <a:solidFill>
                  <a:srgbClr val="FF0000"/>
                </a:solidFill>
              </a:rPr>
              <a:t>Tartessos: SS. IX-VI a.C.</a:t>
            </a:r>
          </a:p>
        </p:txBody>
      </p:sp>
      <p:sp>
        <p:nvSpPr>
          <p:cNvPr id="4" name="CuadroTexto 3">
            <a:extLst>
              <a:ext uri="{FF2B5EF4-FFF2-40B4-BE49-F238E27FC236}">
                <a16:creationId xmlns:a16="http://schemas.microsoft.com/office/drawing/2014/main" id="{3F5DD550-B545-A6C7-B64B-A33C3ECEE105}"/>
              </a:ext>
            </a:extLst>
          </p:cNvPr>
          <p:cNvSpPr txBox="1"/>
          <p:nvPr/>
        </p:nvSpPr>
        <p:spPr>
          <a:xfrm>
            <a:off x="254000" y="1828270"/>
            <a:ext cx="633677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Civilización poco conocida. Lo que sabemos de ella proviene de fuentes griegas, romanas y de hallazgos arqueológicos.</a:t>
            </a:r>
          </a:p>
        </p:txBody>
      </p:sp>
      <p:sp>
        <p:nvSpPr>
          <p:cNvPr id="5" name="CuadroTexto 4">
            <a:extLst>
              <a:ext uri="{FF2B5EF4-FFF2-40B4-BE49-F238E27FC236}">
                <a16:creationId xmlns:a16="http://schemas.microsoft.com/office/drawing/2014/main" id="{1AF6423B-018F-AE91-4C77-B4BFD1328AA4}"/>
              </a:ext>
            </a:extLst>
          </p:cNvPr>
          <p:cNvSpPr txBox="1"/>
          <p:nvPr/>
        </p:nvSpPr>
        <p:spPr>
          <a:xfrm>
            <a:off x="253999" y="3040062"/>
            <a:ext cx="50932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ganadera y agrícola + periodo de auge de la minería de metales preciosos. </a:t>
            </a:r>
          </a:p>
        </p:txBody>
      </p:sp>
      <p:sp>
        <p:nvSpPr>
          <p:cNvPr id="6" name="CuadroTexto 5">
            <a:extLst>
              <a:ext uri="{FF2B5EF4-FFF2-40B4-BE49-F238E27FC236}">
                <a16:creationId xmlns:a16="http://schemas.microsoft.com/office/drawing/2014/main" id="{35BEF382-4270-6DC7-4D7B-89F416D6C7EA}"/>
              </a:ext>
            </a:extLst>
          </p:cNvPr>
          <p:cNvSpPr txBox="1"/>
          <p:nvPr/>
        </p:nvSpPr>
        <p:spPr>
          <a:xfrm>
            <a:off x="251354" y="3915833"/>
            <a:ext cx="55165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Se organizaba jerárquicamente en clases sociales, con una monarquía como forma de gobierno.</a:t>
            </a:r>
          </a:p>
        </p:txBody>
      </p:sp>
      <p:sp>
        <p:nvSpPr>
          <p:cNvPr id="7" name="CuadroTexto 6">
            <a:extLst>
              <a:ext uri="{FF2B5EF4-FFF2-40B4-BE49-F238E27FC236}">
                <a16:creationId xmlns:a16="http://schemas.microsoft.com/office/drawing/2014/main" id="{4DE14AFE-ACBF-7BA0-3D5B-25409742CF91}"/>
              </a:ext>
            </a:extLst>
          </p:cNvPr>
          <p:cNvSpPr txBox="1"/>
          <p:nvPr/>
        </p:nvSpPr>
        <p:spPr>
          <a:xfrm>
            <a:off x="248708" y="4804832"/>
            <a:ext cx="58340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Se pierde su rastro en torno al Siglo VI a.C. Probablemente por el agotamiento de los metales que explotaba o por el dominio cartaginés. </a:t>
            </a:r>
          </a:p>
        </p:txBody>
      </p:sp>
      <p:pic>
        <p:nvPicPr>
          <p:cNvPr id="8" name="Imagen 8">
            <a:extLst>
              <a:ext uri="{FF2B5EF4-FFF2-40B4-BE49-F238E27FC236}">
                <a16:creationId xmlns:a16="http://schemas.microsoft.com/office/drawing/2014/main" id="{7225FD3C-312A-74FC-B6AB-F63B93000DAB}"/>
              </a:ext>
            </a:extLst>
          </p:cNvPr>
          <p:cNvPicPr>
            <a:picLocks noChangeAspect="1"/>
          </p:cNvPicPr>
          <p:nvPr/>
        </p:nvPicPr>
        <p:blipFill>
          <a:blip r:embed="rId2"/>
          <a:stretch>
            <a:fillRect/>
          </a:stretch>
        </p:blipFill>
        <p:spPr>
          <a:xfrm>
            <a:off x="7137400" y="270264"/>
            <a:ext cx="4394200" cy="2549806"/>
          </a:xfrm>
          <a:prstGeom prst="rect">
            <a:avLst/>
          </a:prstGeom>
        </p:spPr>
      </p:pic>
      <p:pic>
        <p:nvPicPr>
          <p:cNvPr id="9" name="Imagen 9" descr="Mapa&#10;&#10;Descripción generada automáticamente">
            <a:extLst>
              <a:ext uri="{FF2B5EF4-FFF2-40B4-BE49-F238E27FC236}">
                <a16:creationId xmlns:a16="http://schemas.microsoft.com/office/drawing/2014/main" id="{39987A66-691C-95FC-71EB-0EDCB397C21D}"/>
              </a:ext>
            </a:extLst>
          </p:cNvPr>
          <p:cNvPicPr>
            <a:picLocks noChangeAspect="1"/>
          </p:cNvPicPr>
          <p:nvPr/>
        </p:nvPicPr>
        <p:blipFill>
          <a:blip r:embed="rId3"/>
          <a:stretch>
            <a:fillRect/>
          </a:stretch>
        </p:blipFill>
        <p:spPr>
          <a:xfrm>
            <a:off x="6237817" y="3039453"/>
            <a:ext cx="5748865" cy="3075677"/>
          </a:xfrm>
          <a:prstGeom prst="rect">
            <a:avLst/>
          </a:prstGeom>
        </p:spPr>
      </p:pic>
    </p:spTree>
    <p:extLst>
      <p:ext uri="{BB962C8B-B14F-4D97-AF65-F5344CB8AC3E}">
        <p14:creationId xmlns:p14="http://schemas.microsoft.com/office/powerpoint/2010/main" val="205391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8C63B9-0D29-0F5B-A863-E24CE9747F98}"/>
              </a:ext>
            </a:extLst>
          </p:cNvPr>
          <p:cNvSpPr txBox="1"/>
          <p:nvPr/>
        </p:nvSpPr>
        <p:spPr>
          <a:xfrm>
            <a:off x="132292" y="171978"/>
            <a:ext cx="45481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Íberos: Surge en torno al siglo VII a.C.</a:t>
            </a:r>
          </a:p>
        </p:txBody>
      </p:sp>
      <p:sp>
        <p:nvSpPr>
          <p:cNvPr id="3" name="CuadroTexto 2">
            <a:extLst>
              <a:ext uri="{FF2B5EF4-FFF2-40B4-BE49-F238E27FC236}">
                <a16:creationId xmlns:a16="http://schemas.microsoft.com/office/drawing/2014/main" id="{B248CBE1-B8CF-93B1-19A5-ABEBD84C67B4}"/>
              </a:ext>
            </a:extLst>
          </p:cNvPr>
          <p:cNvSpPr txBox="1"/>
          <p:nvPr/>
        </p:nvSpPr>
        <p:spPr>
          <a:xfrm>
            <a:off x="129646" y="1124478"/>
            <a:ext cx="65352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Identidad:</a:t>
            </a:r>
            <a:r>
              <a:rPr lang="es-ES" sz="2000" dirty="0"/>
              <a:t> Es el resultado de la síntesis cultural de los pueblos autóctonos peninsulares con cultura del Bronce final, de las influencias de los pueblos colonizadores fenicios y griegos, y de las influencias indoeuropeas. </a:t>
            </a:r>
          </a:p>
        </p:txBody>
      </p:sp>
      <p:sp>
        <p:nvSpPr>
          <p:cNvPr id="4" name="CuadroTexto 3">
            <a:extLst>
              <a:ext uri="{FF2B5EF4-FFF2-40B4-BE49-F238E27FC236}">
                <a16:creationId xmlns:a16="http://schemas.microsoft.com/office/drawing/2014/main" id="{E468C1E7-42F8-1D4E-8C85-A31384E38DD1}"/>
              </a:ext>
            </a:extLst>
          </p:cNvPr>
          <p:cNvSpPr txBox="1"/>
          <p:nvPr/>
        </p:nvSpPr>
        <p:spPr>
          <a:xfrm>
            <a:off x="129645" y="2643187"/>
            <a:ext cx="61700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Se </a:t>
            </a:r>
            <a:r>
              <a:rPr lang="es-ES" sz="2000" b="1" dirty="0"/>
              <a:t>localizan </a:t>
            </a:r>
            <a:r>
              <a:rPr lang="es-ES" sz="2000" dirty="0"/>
              <a:t>por todo el área levantina, desde los Pirineos a Cádiz, dejando también su influencia en importantes zonas del interior.</a:t>
            </a:r>
          </a:p>
        </p:txBody>
      </p:sp>
      <p:sp>
        <p:nvSpPr>
          <p:cNvPr id="5" name="CuadroTexto 4">
            <a:extLst>
              <a:ext uri="{FF2B5EF4-FFF2-40B4-BE49-F238E27FC236}">
                <a16:creationId xmlns:a16="http://schemas.microsoft.com/office/drawing/2014/main" id="{EC0D84DA-7CD9-0A52-7BED-BE57B99014D5}"/>
              </a:ext>
            </a:extLst>
          </p:cNvPr>
          <p:cNvSpPr txBox="1"/>
          <p:nvPr/>
        </p:nvSpPr>
        <p:spPr>
          <a:xfrm>
            <a:off x="129645" y="3765020"/>
            <a:ext cx="74480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Hábitat:</a:t>
            </a:r>
            <a:r>
              <a:rPr lang="es-ES" sz="2000" dirty="0"/>
              <a:t> Poblados fortificados en elevaciones del terreno.</a:t>
            </a:r>
          </a:p>
          <a:p>
            <a:endParaRPr lang="es-ES" sz="2000" dirty="0"/>
          </a:p>
          <a:p>
            <a:r>
              <a:rPr lang="es-ES" sz="2000" b="1" dirty="0"/>
              <a:t>Economía:</a:t>
            </a:r>
            <a:r>
              <a:rPr lang="es-ES" sz="2000" dirty="0"/>
              <a:t> agricultura, ganadería y comercio.</a:t>
            </a:r>
          </a:p>
          <a:p>
            <a:endParaRPr lang="es-ES" sz="2000" dirty="0"/>
          </a:p>
          <a:p>
            <a:r>
              <a:rPr lang="es-ES" sz="2000" b="1" dirty="0"/>
              <a:t>Sociedad:</a:t>
            </a:r>
            <a:r>
              <a:rPr lang="es-ES" sz="2000" dirty="0"/>
              <a:t> Muy jerarquizada, con grupos diferenciados según el poder económico y militar.</a:t>
            </a:r>
          </a:p>
        </p:txBody>
      </p:sp>
      <p:sp>
        <p:nvSpPr>
          <p:cNvPr id="6" name="CuadroTexto 5">
            <a:extLst>
              <a:ext uri="{FF2B5EF4-FFF2-40B4-BE49-F238E27FC236}">
                <a16:creationId xmlns:a16="http://schemas.microsoft.com/office/drawing/2014/main" id="{B5D2D74D-6531-0CDB-8551-CB6061CDDE05}"/>
              </a:ext>
            </a:extLst>
          </p:cNvPr>
          <p:cNvSpPr txBox="1"/>
          <p:nvPr/>
        </p:nvSpPr>
        <p:spPr>
          <a:xfrm>
            <a:off x="7393328" y="277309"/>
            <a:ext cx="34241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Otros datos: </a:t>
            </a:r>
            <a:r>
              <a:rPr lang="es-ES" dirty="0"/>
              <a:t>Sociedad muy religiosa, donde los santuarios tienen mucha importancia. Practicaban la incineración.</a:t>
            </a:r>
          </a:p>
        </p:txBody>
      </p:sp>
      <p:pic>
        <p:nvPicPr>
          <p:cNvPr id="7" name="Imagen 7">
            <a:extLst>
              <a:ext uri="{FF2B5EF4-FFF2-40B4-BE49-F238E27FC236}">
                <a16:creationId xmlns:a16="http://schemas.microsoft.com/office/drawing/2014/main" id="{3615BB19-B579-95A4-4F4D-9CBD378D6165}"/>
              </a:ext>
            </a:extLst>
          </p:cNvPr>
          <p:cNvPicPr>
            <a:picLocks noChangeAspect="1"/>
          </p:cNvPicPr>
          <p:nvPr/>
        </p:nvPicPr>
        <p:blipFill>
          <a:blip r:embed="rId2"/>
          <a:stretch>
            <a:fillRect/>
          </a:stretch>
        </p:blipFill>
        <p:spPr>
          <a:xfrm>
            <a:off x="8582627" y="1852914"/>
            <a:ext cx="2743200" cy="3518704"/>
          </a:xfrm>
          <a:prstGeom prst="rect">
            <a:avLst/>
          </a:prstGeom>
        </p:spPr>
      </p:pic>
      <p:sp>
        <p:nvSpPr>
          <p:cNvPr id="8" name="CuadroTexto 7">
            <a:extLst>
              <a:ext uri="{FF2B5EF4-FFF2-40B4-BE49-F238E27FC236}">
                <a16:creationId xmlns:a16="http://schemas.microsoft.com/office/drawing/2014/main" id="{BB8CA54A-EF48-419A-712D-705F4B6A19BF}"/>
              </a:ext>
            </a:extLst>
          </p:cNvPr>
          <p:cNvSpPr txBox="1"/>
          <p:nvPr/>
        </p:nvSpPr>
        <p:spPr>
          <a:xfrm>
            <a:off x="9189816" y="5536556"/>
            <a:ext cx="32674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La Dama de Elche. </a:t>
            </a:r>
          </a:p>
        </p:txBody>
      </p:sp>
    </p:spTree>
    <p:extLst>
      <p:ext uri="{BB962C8B-B14F-4D97-AF65-F5344CB8AC3E}">
        <p14:creationId xmlns:p14="http://schemas.microsoft.com/office/powerpoint/2010/main" val="21445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2" descr="Mapa&#10;&#10;Descripción generada automáticamente">
            <a:extLst>
              <a:ext uri="{FF2B5EF4-FFF2-40B4-BE49-F238E27FC236}">
                <a16:creationId xmlns:a16="http://schemas.microsoft.com/office/drawing/2014/main" id="{1768714E-41EF-818D-D383-25AFA91A012A}"/>
              </a:ext>
            </a:extLst>
          </p:cNvPr>
          <p:cNvPicPr>
            <a:picLocks noChangeAspect="1"/>
          </p:cNvPicPr>
          <p:nvPr/>
        </p:nvPicPr>
        <p:blipFill rotWithShape="1">
          <a:blip r:embed="rId2"/>
          <a:srcRect t="17728" b="8014"/>
          <a:stretch/>
        </p:blipFill>
        <p:spPr>
          <a:xfrm>
            <a:off x="20" y="10"/>
            <a:ext cx="12191980" cy="6857990"/>
          </a:xfrm>
          <a:prstGeom prst="rect">
            <a:avLst/>
          </a:prstGeom>
        </p:spPr>
      </p:pic>
    </p:spTree>
    <p:extLst>
      <p:ext uri="{BB962C8B-B14F-4D97-AF65-F5344CB8AC3E}">
        <p14:creationId xmlns:p14="http://schemas.microsoft.com/office/powerpoint/2010/main" val="40286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BBEDBC1-5FAE-4F34-98B5-1B0158808B98}"/>
              </a:ext>
            </a:extLst>
          </p:cNvPr>
          <p:cNvSpPr txBox="1"/>
          <p:nvPr/>
        </p:nvSpPr>
        <p:spPr>
          <a:xfrm>
            <a:off x="339247" y="1056884"/>
            <a:ext cx="751300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Llegada a la Península:</a:t>
            </a:r>
            <a:r>
              <a:rPr lang="es-ES" sz="2000" dirty="0"/>
              <a:t> Desde Europa Central; atravesaron los Pirineos y entraron en diversas oleadas entre el 1.000 y el 500 a.C.</a:t>
            </a:r>
          </a:p>
          <a:p>
            <a:endParaRPr lang="es-ES" sz="2000" dirty="0"/>
          </a:p>
          <a:p>
            <a:r>
              <a:rPr lang="es-ES" sz="2000" dirty="0"/>
              <a:t>Conjunto muy variado de pueblos habitantes de ambas mesetas (Vetones, Arévacos, etc.) y zonas del norte (Astures, Galaicos, etc.). Mezcla de elementos nativos del Bronce y los pueblos indoeuropeos de ascendencia céltica que llegan a la Península en el siglo VIII a.C.</a:t>
            </a:r>
          </a:p>
        </p:txBody>
      </p:sp>
      <p:sp>
        <p:nvSpPr>
          <p:cNvPr id="4" name="CuadroTexto 3">
            <a:extLst>
              <a:ext uri="{FF2B5EF4-FFF2-40B4-BE49-F238E27FC236}">
                <a16:creationId xmlns:a16="http://schemas.microsoft.com/office/drawing/2014/main" id="{29E818D3-FFF7-D2BA-F93B-E78C43850403}"/>
              </a:ext>
            </a:extLst>
          </p:cNvPr>
          <p:cNvSpPr txBox="1"/>
          <p:nvPr/>
        </p:nvSpPr>
        <p:spPr>
          <a:xfrm>
            <a:off x="341856" y="302711"/>
            <a:ext cx="6471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t>De Celtas a Celtíberos.</a:t>
            </a:r>
          </a:p>
        </p:txBody>
      </p:sp>
      <p:sp>
        <p:nvSpPr>
          <p:cNvPr id="5" name="CuadroTexto 4">
            <a:extLst>
              <a:ext uri="{FF2B5EF4-FFF2-40B4-BE49-F238E27FC236}">
                <a16:creationId xmlns:a16="http://schemas.microsoft.com/office/drawing/2014/main" id="{6A3A49C1-B8EB-0E61-4119-2F030715D9FB}"/>
              </a:ext>
            </a:extLst>
          </p:cNvPr>
          <p:cNvSpPr txBox="1"/>
          <p:nvPr/>
        </p:nvSpPr>
        <p:spPr>
          <a:xfrm>
            <a:off x="341856" y="3303739"/>
            <a:ext cx="821498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Ganadera y agrícola. </a:t>
            </a:r>
          </a:p>
          <a:p>
            <a:endParaRPr lang="es-ES" sz="2000" dirty="0"/>
          </a:p>
          <a:p>
            <a:r>
              <a:rPr lang="es-ES" sz="2000" b="1" dirty="0"/>
              <a:t>Hábitat: </a:t>
            </a:r>
            <a:r>
              <a:rPr lang="es-ES" sz="2000" dirty="0"/>
              <a:t>poblados pequeños bien fortificados (castros).</a:t>
            </a:r>
          </a:p>
          <a:p>
            <a:endParaRPr lang="es-ES" sz="2000" dirty="0"/>
          </a:p>
          <a:p>
            <a:r>
              <a:rPr lang="es-ES" sz="2000" b="1" dirty="0"/>
              <a:t>Sociedad:</a:t>
            </a:r>
            <a:r>
              <a:rPr lang="es-ES" sz="2000" dirty="0"/>
              <a:t> tribal con presencia de grupos aristocráticos. </a:t>
            </a:r>
          </a:p>
          <a:p>
            <a:endParaRPr lang="es-ES" sz="2000" dirty="0"/>
          </a:p>
          <a:p>
            <a:r>
              <a:rPr lang="es-ES" sz="2000" b="1" dirty="0"/>
              <a:t>Cultura: </a:t>
            </a:r>
            <a:r>
              <a:rPr lang="es-ES" sz="2000" dirty="0"/>
              <a:t>atrasados con respecto a otros pueblos, aunque dominan la metalurgia del hierro y la artesanía textil.</a:t>
            </a:r>
          </a:p>
        </p:txBody>
      </p:sp>
      <p:pic>
        <p:nvPicPr>
          <p:cNvPr id="6" name="Imagen 6">
            <a:extLst>
              <a:ext uri="{FF2B5EF4-FFF2-40B4-BE49-F238E27FC236}">
                <a16:creationId xmlns:a16="http://schemas.microsoft.com/office/drawing/2014/main" id="{155875F0-192A-FF3D-FD43-CB9BA8A41191}"/>
              </a:ext>
            </a:extLst>
          </p:cNvPr>
          <p:cNvPicPr>
            <a:picLocks noChangeAspect="1"/>
          </p:cNvPicPr>
          <p:nvPr/>
        </p:nvPicPr>
        <p:blipFill>
          <a:blip r:embed="rId2"/>
          <a:stretch>
            <a:fillRect/>
          </a:stretch>
        </p:blipFill>
        <p:spPr>
          <a:xfrm>
            <a:off x="7751523" y="304563"/>
            <a:ext cx="4110624" cy="2741588"/>
          </a:xfrm>
          <a:prstGeom prst="rect">
            <a:avLst/>
          </a:prstGeom>
        </p:spPr>
      </p:pic>
      <p:pic>
        <p:nvPicPr>
          <p:cNvPr id="8" name="Imagen 8">
            <a:extLst>
              <a:ext uri="{FF2B5EF4-FFF2-40B4-BE49-F238E27FC236}">
                <a16:creationId xmlns:a16="http://schemas.microsoft.com/office/drawing/2014/main" id="{14444A0E-3EBE-B4AD-2CF0-ECAF2EFEED91}"/>
              </a:ext>
            </a:extLst>
          </p:cNvPr>
          <p:cNvPicPr>
            <a:picLocks noChangeAspect="1"/>
          </p:cNvPicPr>
          <p:nvPr/>
        </p:nvPicPr>
        <p:blipFill>
          <a:blip r:embed="rId3"/>
          <a:stretch>
            <a:fillRect/>
          </a:stretch>
        </p:blipFill>
        <p:spPr>
          <a:xfrm>
            <a:off x="7984691" y="3166020"/>
            <a:ext cx="3644290" cy="2905908"/>
          </a:xfrm>
          <a:prstGeom prst="rect">
            <a:avLst/>
          </a:prstGeom>
        </p:spPr>
      </p:pic>
    </p:spTree>
    <p:extLst>
      <p:ext uri="{BB962C8B-B14F-4D97-AF65-F5344CB8AC3E}">
        <p14:creationId xmlns:p14="http://schemas.microsoft.com/office/powerpoint/2010/main" val="9752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Imagen 2" descr="Mapa&#10;&#10;Descripción generada automáticamente">
            <a:extLst>
              <a:ext uri="{FF2B5EF4-FFF2-40B4-BE49-F238E27FC236}">
                <a16:creationId xmlns:a16="http://schemas.microsoft.com/office/drawing/2014/main" id="{B1EF7E99-7759-D394-3B2B-F5FF8B8F56FB}"/>
              </a:ext>
            </a:extLst>
          </p:cNvPr>
          <p:cNvPicPr>
            <a:picLocks noChangeAspect="1"/>
          </p:cNvPicPr>
          <p:nvPr/>
        </p:nvPicPr>
        <p:blipFill>
          <a:blip r:embed="rId2"/>
          <a:stretch>
            <a:fillRect/>
          </a:stretch>
        </p:blipFill>
        <p:spPr>
          <a:xfrm>
            <a:off x="3549120" y="882492"/>
            <a:ext cx="5490419" cy="4389578"/>
          </a:xfrm>
          <a:prstGeom prst="rect">
            <a:avLst/>
          </a:prstGeom>
        </p:spPr>
      </p:pic>
    </p:spTree>
    <p:extLst>
      <p:ext uri="{BB962C8B-B14F-4D97-AF65-F5344CB8AC3E}">
        <p14:creationId xmlns:p14="http://schemas.microsoft.com/office/powerpoint/2010/main" val="29826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magen que contiene pasto, exterior, grupo, hombre&#10;&#10;Descripción generada automáticamente">
            <a:extLst>
              <a:ext uri="{FF2B5EF4-FFF2-40B4-BE49-F238E27FC236}">
                <a16:creationId xmlns:a16="http://schemas.microsoft.com/office/drawing/2014/main" id="{5669D6DB-34D5-5CE1-411F-3435EA9F7142}"/>
              </a:ext>
            </a:extLst>
          </p:cNvPr>
          <p:cNvPicPr>
            <a:picLocks noChangeAspect="1"/>
          </p:cNvPicPr>
          <p:nvPr/>
        </p:nvPicPr>
        <p:blipFill>
          <a:blip r:embed="rId2"/>
          <a:stretch>
            <a:fillRect/>
          </a:stretch>
        </p:blipFill>
        <p:spPr>
          <a:xfrm>
            <a:off x="-1928" y="-963"/>
            <a:ext cx="12195856" cy="6136509"/>
          </a:xfrm>
          <a:prstGeom prst="rect">
            <a:avLst/>
          </a:prstGeom>
        </p:spPr>
      </p:pic>
      <p:sp>
        <p:nvSpPr>
          <p:cNvPr id="3" name="CuadroTexto 2">
            <a:extLst>
              <a:ext uri="{FF2B5EF4-FFF2-40B4-BE49-F238E27FC236}">
                <a16:creationId xmlns:a16="http://schemas.microsoft.com/office/drawing/2014/main" id="{DA699B63-DA84-7F1E-3BE3-35C78A030266}"/>
              </a:ext>
            </a:extLst>
          </p:cNvPr>
          <p:cNvSpPr txBox="1"/>
          <p:nvPr/>
        </p:nvSpPr>
        <p:spPr>
          <a:xfrm>
            <a:off x="3419354" y="6129759"/>
            <a:ext cx="95008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000" dirty="0">
                <a:solidFill>
                  <a:schemeClr val="bg1"/>
                </a:solidFill>
              </a:rPr>
              <a:t>LA HISPANIA ROMANA.</a:t>
            </a:r>
          </a:p>
        </p:txBody>
      </p:sp>
    </p:spTree>
    <p:extLst>
      <p:ext uri="{BB962C8B-B14F-4D97-AF65-F5344CB8AC3E}">
        <p14:creationId xmlns:p14="http://schemas.microsoft.com/office/powerpoint/2010/main" val="405758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881D19-0CFD-BBF7-ED14-1D13B2E58C67}"/>
              </a:ext>
            </a:extLst>
          </p:cNvPr>
          <p:cNvSpPr txBox="1"/>
          <p:nvPr/>
        </p:nvSpPr>
        <p:spPr>
          <a:xfrm>
            <a:off x="301423" y="168797"/>
            <a:ext cx="48348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t>La conquista romana.</a:t>
            </a:r>
          </a:p>
        </p:txBody>
      </p:sp>
      <p:sp>
        <p:nvSpPr>
          <p:cNvPr id="3" name="CuadroTexto 2">
            <a:extLst>
              <a:ext uri="{FF2B5EF4-FFF2-40B4-BE49-F238E27FC236}">
                <a16:creationId xmlns:a16="http://schemas.microsoft.com/office/drawing/2014/main" id="{42EB2B39-99D1-BF3F-02BE-0877CADFCCA6}"/>
              </a:ext>
            </a:extLst>
          </p:cNvPr>
          <p:cNvSpPr txBox="1"/>
          <p:nvPr/>
        </p:nvSpPr>
        <p:spPr>
          <a:xfrm>
            <a:off x="277309" y="747532"/>
            <a:ext cx="8162563" cy="10127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
        <p:nvSpPr>
          <p:cNvPr id="4" name="CuadroTexto 3">
            <a:extLst>
              <a:ext uri="{FF2B5EF4-FFF2-40B4-BE49-F238E27FC236}">
                <a16:creationId xmlns:a16="http://schemas.microsoft.com/office/drawing/2014/main" id="{26C5C0CE-DC47-D490-F671-3A6A617042FF}"/>
              </a:ext>
            </a:extLst>
          </p:cNvPr>
          <p:cNvSpPr txBox="1"/>
          <p:nvPr/>
        </p:nvSpPr>
        <p:spPr>
          <a:xfrm>
            <a:off x="40994" y="860867"/>
            <a:ext cx="95370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Situación de la Península Ibérica:</a:t>
            </a:r>
            <a:r>
              <a:rPr lang="es-ES" sz="2000" dirty="0"/>
              <a:t> Los diversos pueblos seguían desarrollando sus formas de vida y de cultura propias. </a:t>
            </a:r>
          </a:p>
        </p:txBody>
      </p:sp>
      <p:sp>
        <p:nvSpPr>
          <p:cNvPr id="5" name="CuadroTexto 4">
            <a:extLst>
              <a:ext uri="{FF2B5EF4-FFF2-40B4-BE49-F238E27FC236}">
                <a16:creationId xmlns:a16="http://schemas.microsoft.com/office/drawing/2014/main" id="{B765922C-AE31-DFD6-3809-4AC42422092B}"/>
              </a:ext>
            </a:extLst>
          </p:cNvPr>
          <p:cNvSpPr txBox="1"/>
          <p:nvPr/>
        </p:nvSpPr>
        <p:spPr>
          <a:xfrm>
            <a:off x="43404" y="1601164"/>
            <a:ext cx="46781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Todo cambia en Siglo III a.C.</a:t>
            </a:r>
            <a:r>
              <a:rPr lang="es-ES" dirty="0"/>
              <a:t> </a:t>
            </a:r>
          </a:p>
        </p:txBody>
      </p:sp>
      <p:sp>
        <p:nvSpPr>
          <p:cNvPr id="6" name="Flecha: a la derecha 5">
            <a:extLst>
              <a:ext uri="{FF2B5EF4-FFF2-40B4-BE49-F238E27FC236}">
                <a16:creationId xmlns:a16="http://schemas.microsoft.com/office/drawing/2014/main" id="{44B2C56A-DE43-1A0C-6922-F6457F5F4AD4}"/>
              </a:ext>
            </a:extLst>
          </p:cNvPr>
          <p:cNvSpPr/>
          <p:nvPr/>
        </p:nvSpPr>
        <p:spPr>
          <a:xfrm>
            <a:off x="3130296" y="1510766"/>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9571ACC-A14D-307A-ACD8-86FD457164C4}"/>
              </a:ext>
            </a:extLst>
          </p:cNvPr>
          <p:cNvSpPr txBox="1"/>
          <p:nvPr/>
        </p:nvSpPr>
        <p:spPr>
          <a:xfrm>
            <a:off x="4104189" y="1572228"/>
            <a:ext cx="44128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Rivalidad entre Roma y Cartago.</a:t>
            </a:r>
          </a:p>
        </p:txBody>
      </p:sp>
      <p:sp>
        <p:nvSpPr>
          <p:cNvPr id="8" name="Flecha: a la derecha 7">
            <a:extLst>
              <a:ext uri="{FF2B5EF4-FFF2-40B4-BE49-F238E27FC236}">
                <a16:creationId xmlns:a16="http://schemas.microsoft.com/office/drawing/2014/main" id="{C852D058-5322-4339-F7F5-B2FCE64E9D67}"/>
              </a:ext>
            </a:extLst>
          </p:cNvPr>
          <p:cNvSpPr/>
          <p:nvPr/>
        </p:nvSpPr>
        <p:spPr>
          <a:xfrm>
            <a:off x="7644422" y="1558993"/>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9362B3E-929C-C304-B757-0F61FA119616}"/>
              </a:ext>
            </a:extLst>
          </p:cNvPr>
          <p:cNvSpPr txBox="1"/>
          <p:nvPr/>
        </p:nvSpPr>
        <p:spPr>
          <a:xfrm>
            <a:off x="96456" y="2223304"/>
            <a:ext cx="68362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Antecedentes de esta guerra:</a:t>
            </a:r>
          </a:p>
        </p:txBody>
      </p:sp>
      <p:sp>
        <p:nvSpPr>
          <p:cNvPr id="10" name="CuadroTexto 9">
            <a:extLst>
              <a:ext uri="{FF2B5EF4-FFF2-40B4-BE49-F238E27FC236}">
                <a16:creationId xmlns:a16="http://schemas.microsoft.com/office/drawing/2014/main" id="{36618E9D-BCD4-6A7E-92C2-ED54A32ED726}"/>
              </a:ext>
            </a:extLst>
          </p:cNvPr>
          <p:cNvSpPr txBox="1"/>
          <p:nvPr/>
        </p:nvSpPr>
        <p:spPr>
          <a:xfrm>
            <a:off x="8659310" y="1620455"/>
            <a:ext cx="45575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Guerras Púnicas (246-146 a.C.)</a:t>
            </a:r>
          </a:p>
        </p:txBody>
      </p:sp>
      <p:sp>
        <p:nvSpPr>
          <p:cNvPr id="11" name="CuadroTexto 10">
            <a:extLst>
              <a:ext uri="{FF2B5EF4-FFF2-40B4-BE49-F238E27FC236}">
                <a16:creationId xmlns:a16="http://schemas.microsoft.com/office/drawing/2014/main" id="{9E6EEFAC-E1FF-0A41-3AC6-8CDC0B238992}"/>
              </a:ext>
            </a:extLst>
          </p:cNvPr>
          <p:cNvSpPr txBox="1"/>
          <p:nvPr/>
        </p:nvSpPr>
        <p:spPr>
          <a:xfrm>
            <a:off x="180854" y="3086582"/>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
        <p:nvSpPr>
          <p:cNvPr id="12" name="CuadroTexto 11">
            <a:extLst>
              <a:ext uri="{FF2B5EF4-FFF2-40B4-BE49-F238E27FC236}">
                <a16:creationId xmlns:a16="http://schemas.microsoft.com/office/drawing/2014/main" id="{8C202047-3E73-3108-155D-E385C1542A1A}"/>
              </a:ext>
            </a:extLst>
          </p:cNvPr>
          <p:cNvSpPr txBox="1"/>
          <p:nvPr/>
        </p:nvSpPr>
        <p:spPr>
          <a:xfrm>
            <a:off x="101278" y="2761043"/>
            <a:ext cx="499158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Roma:</a:t>
            </a:r>
            <a:r>
              <a:rPr lang="es-ES" sz="2000" dirty="0"/>
              <a:t> Poseía el ejército más poderoso de la época.</a:t>
            </a:r>
          </a:p>
          <a:p>
            <a:r>
              <a:rPr lang="es-ES" sz="2000" dirty="0"/>
              <a:t>Vs</a:t>
            </a:r>
          </a:p>
          <a:p>
            <a:r>
              <a:rPr lang="es-ES" sz="2000" b="1" dirty="0"/>
              <a:t>Cartago:</a:t>
            </a:r>
            <a:r>
              <a:rPr lang="es-ES" sz="2000" dirty="0"/>
              <a:t> Dueño de la armada marítima más poderosa del momento. </a:t>
            </a:r>
          </a:p>
        </p:txBody>
      </p:sp>
      <p:sp>
        <p:nvSpPr>
          <p:cNvPr id="13" name="Flecha: a la derecha 12">
            <a:extLst>
              <a:ext uri="{FF2B5EF4-FFF2-40B4-BE49-F238E27FC236}">
                <a16:creationId xmlns:a16="http://schemas.microsoft.com/office/drawing/2014/main" id="{219F7A11-C7F4-CE5C-D55B-5BD1AF25CB2A}"/>
              </a:ext>
            </a:extLst>
          </p:cNvPr>
          <p:cNvSpPr/>
          <p:nvPr/>
        </p:nvSpPr>
        <p:spPr>
          <a:xfrm>
            <a:off x="4952103" y="3187890"/>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2FD489B3-E0D7-8A12-237A-AB7FAFFA8C7E}"/>
              </a:ext>
            </a:extLst>
          </p:cNvPr>
          <p:cNvSpPr txBox="1"/>
          <p:nvPr/>
        </p:nvSpPr>
        <p:spPr>
          <a:xfrm>
            <a:off x="6040538" y="2975658"/>
            <a:ext cx="53050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Expansión de la República romana.</a:t>
            </a:r>
          </a:p>
          <a:p>
            <a:endParaRPr lang="es-ES" sz="2000" dirty="0"/>
          </a:p>
          <a:p>
            <a:r>
              <a:rPr lang="es-ES" sz="2000" dirty="0"/>
              <a:t>Cartago ascendió de manera rápida hacia un imperio comercial.</a:t>
            </a:r>
          </a:p>
        </p:txBody>
      </p:sp>
    </p:spTree>
    <p:extLst>
      <p:ext uri="{BB962C8B-B14F-4D97-AF65-F5344CB8AC3E}">
        <p14:creationId xmlns:p14="http://schemas.microsoft.com/office/powerpoint/2010/main" val="240439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ED56ACE-FF5F-76B5-E7BD-1224EA393067}"/>
              </a:ext>
            </a:extLst>
          </p:cNvPr>
          <p:cNvSpPr txBox="1"/>
          <p:nvPr/>
        </p:nvSpPr>
        <p:spPr>
          <a:xfrm>
            <a:off x="289367" y="289367"/>
            <a:ext cx="62696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Primera Guerra Púnica (264-241) a.C.</a:t>
            </a:r>
          </a:p>
        </p:txBody>
      </p:sp>
      <p:sp>
        <p:nvSpPr>
          <p:cNvPr id="3" name="CuadroTexto 2">
            <a:extLst>
              <a:ext uri="{FF2B5EF4-FFF2-40B4-BE49-F238E27FC236}">
                <a16:creationId xmlns:a16="http://schemas.microsoft.com/office/drawing/2014/main" id="{09411D23-460B-44FC-2CC9-8FFFBB4634DE}"/>
              </a:ext>
            </a:extLst>
          </p:cNvPr>
          <p:cNvSpPr txBox="1"/>
          <p:nvPr/>
        </p:nvSpPr>
        <p:spPr>
          <a:xfrm>
            <a:off x="373765" y="940443"/>
            <a:ext cx="408731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Datos importantes: </a:t>
            </a:r>
          </a:p>
          <a:p>
            <a:endParaRPr lang="es-ES" sz="2000" dirty="0"/>
          </a:p>
          <a:p>
            <a:r>
              <a:rPr lang="es-ES" sz="2000" dirty="0"/>
              <a:t>- Enfrentamiento naval. </a:t>
            </a:r>
          </a:p>
          <a:p>
            <a:endParaRPr lang="es-ES" sz="2000" dirty="0"/>
          </a:p>
          <a:p>
            <a:r>
              <a:rPr lang="es-ES" sz="2000" dirty="0"/>
              <a:t>- Altos costos para ambos bandos.</a:t>
            </a:r>
          </a:p>
          <a:p>
            <a:endParaRPr lang="es-ES" sz="2000" dirty="0"/>
          </a:p>
          <a:p>
            <a:r>
              <a:rPr lang="es-ES" sz="2000" dirty="0"/>
              <a:t>- Aplastante victoria romana. </a:t>
            </a:r>
          </a:p>
          <a:p>
            <a:endParaRPr lang="es-ES" sz="2000" dirty="0"/>
          </a:p>
          <a:p>
            <a:r>
              <a:rPr lang="es-ES" sz="2000" dirty="0"/>
              <a:t>- Tratado de paz de </a:t>
            </a:r>
            <a:r>
              <a:rPr lang="es-ES" sz="2000" dirty="0" err="1"/>
              <a:t>Lutacio</a:t>
            </a:r>
            <a:r>
              <a:rPr lang="es-ES" sz="2000" dirty="0"/>
              <a:t> (241 a.C.). Cartago queda muy debilitada. </a:t>
            </a:r>
          </a:p>
        </p:txBody>
      </p:sp>
      <p:pic>
        <p:nvPicPr>
          <p:cNvPr id="4" name="Imagen 4">
            <a:extLst>
              <a:ext uri="{FF2B5EF4-FFF2-40B4-BE49-F238E27FC236}">
                <a16:creationId xmlns:a16="http://schemas.microsoft.com/office/drawing/2014/main" id="{48FB64C0-875D-6DC8-1AA2-5ADE84892285}"/>
              </a:ext>
            </a:extLst>
          </p:cNvPr>
          <p:cNvPicPr>
            <a:picLocks noChangeAspect="1"/>
          </p:cNvPicPr>
          <p:nvPr/>
        </p:nvPicPr>
        <p:blipFill>
          <a:blip r:embed="rId2"/>
          <a:stretch>
            <a:fillRect/>
          </a:stretch>
        </p:blipFill>
        <p:spPr>
          <a:xfrm>
            <a:off x="6132653" y="284545"/>
            <a:ext cx="3977832" cy="2768278"/>
          </a:xfrm>
          <a:prstGeom prst="rect">
            <a:avLst/>
          </a:prstGeom>
        </p:spPr>
      </p:pic>
      <p:pic>
        <p:nvPicPr>
          <p:cNvPr id="5" name="Imagen 5">
            <a:extLst>
              <a:ext uri="{FF2B5EF4-FFF2-40B4-BE49-F238E27FC236}">
                <a16:creationId xmlns:a16="http://schemas.microsoft.com/office/drawing/2014/main" id="{CFD79E8C-E4C8-B949-FE27-60A310B7A7A3}"/>
              </a:ext>
            </a:extLst>
          </p:cNvPr>
          <p:cNvPicPr>
            <a:picLocks noChangeAspect="1"/>
          </p:cNvPicPr>
          <p:nvPr/>
        </p:nvPicPr>
        <p:blipFill>
          <a:blip r:embed="rId3"/>
          <a:stretch>
            <a:fillRect/>
          </a:stretch>
        </p:blipFill>
        <p:spPr>
          <a:xfrm>
            <a:off x="6132654" y="3223003"/>
            <a:ext cx="3977831" cy="2881260"/>
          </a:xfrm>
          <a:prstGeom prst="rect">
            <a:avLst/>
          </a:prstGeom>
        </p:spPr>
      </p:pic>
    </p:spTree>
    <p:extLst>
      <p:ext uri="{BB962C8B-B14F-4D97-AF65-F5344CB8AC3E}">
        <p14:creationId xmlns:p14="http://schemas.microsoft.com/office/powerpoint/2010/main" val="402118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89074E-172E-B4E5-E8E5-E292429DF160}"/>
              </a:ext>
            </a:extLst>
          </p:cNvPr>
          <p:cNvSpPr txBox="1"/>
          <p:nvPr/>
        </p:nvSpPr>
        <p:spPr>
          <a:xfrm>
            <a:off x="219436" y="274898"/>
            <a:ext cx="5666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En el año </a:t>
            </a:r>
            <a:r>
              <a:rPr lang="es-ES" sz="2000" b="1" dirty="0"/>
              <a:t>237-229 a.C.</a:t>
            </a:r>
            <a:r>
              <a:rPr lang="es-ES" sz="2000" dirty="0"/>
              <a:t> todo cambia de nuevo:</a:t>
            </a:r>
          </a:p>
        </p:txBody>
      </p:sp>
      <p:pic>
        <p:nvPicPr>
          <p:cNvPr id="3" name="Imagen 3" descr="Texto&#10;&#10;Descripción generada automáticamente">
            <a:extLst>
              <a:ext uri="{FF2B5EF4-FFF2-40B4-BE49-F238E27FC236}">
                <a16:creationId xmlns:a16="http://schemas.microsoft.com/office/drawing/2014/main" id="{A8237B12-2F33-40C5-2F88-A623AC3750DA}"/>
              </a:ext>
            </a:extLst>
          </p:cNvPr>
          <p:cNvPicPr>
            <a:picLocks noChangeAspect="1"/>
          </p:cNvPicPr>
          <p:nvPr/>
        </p:nvPicPr>
        <p:blipFill>
          <a:blip r:embed="rId2"/>
          <a:stretch>
            <a:fillRect/>
          </a:stretch>
        </p:blipFill>
        <p:spPr>
          <a:xfrm>
            <a:off x="287438" y="1029287"/>
            <a:ext cx="2878237" cy="2908895"/>
          </a:xfrm>
          <a:prstGeom prst="rect">
            <a:avLst/>
          </a:prstGeom>
        </p:spPr>
      </p:pic>
      <p:sp>
        <p:nvSpPr>
          <p:cNvPr id="4" name="CuadroTexto 3">
            <a:extLst>
              <a:ext uri="{FF2B5EF4-FFF2-40B4-BE49-F238E27FC236}">
                <a16:creationId xmlns:a16="http://schemas.microsoft.com/office/drawing/2014/main" id="{DB39BBBA-D958-0E89-E14C-A562213868DA}"/>
              </a:ext>
            </a:extLst>
          </p:cNvPr>
          <p:cNvSpPr txBox="1"/>
          <p:nvPr/>
        </p:nvSpPr>
        <p:spPr>
          <a:xfrm>
            <a:off x="3308430" y="1114063"/>
            <a:ext cx="2628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Amílcar Barca.</a:t>
            </a:r>
          </a:p>
        </p:txBody>
      </p:sp>
      <p:sp>
        <p:nvSpPr>
          <p:cNvPr id="5" name="Flecha: a la derecha 4">
            <a:extLst>
              <a:ext uri="{FF2B5EF4-FFF2-40B4-BE49-F238E27FC236}">
                <a16:creationId xmlns:a16="http://schemas.microsoft.com/office/drawing/2014/main" id="{D8B10FF9-8DC9-1646-8F49-ED67EA784721}"/>
              </a:ext>
            </a:extLst>
          </p:cNvPr>
          <p:cNvSpPr/>
          <p:nvPr/>
        </p:nvSpPr>
        <p:spPr>
          <a:xfrm>
            <a:off x="3764492" y="2193190"/>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6" descr="Mapa&#10;&#10;Descripción generada automáticamente">
            <a:extLst>
              <a:ext uri="{FF2B5EF4-FFF2-40B4-BE49-F238E27FC236}">
                <a16:creationId xmlns:a16="http://schemas.microsoft.com/office/drawing/2014/main" id="{B4227697-87F4-5224-00DD-DFE672278C81}"/>
              </a:ext>
            </a:extLst>
          </p:cNvPr>
          <p:cNvPicPr>
            <a:picLocks noChangeAspect="1"/>
          </p:cNvPicPr>
          <p:nvPr/>
        </p:nvPicPr>
        <p:blipFill>
          <a:blip r:embed="rId3"/>
          <a:stretch>
            <a:fillRect/>
          </a:stretch>
        </p:blipFill>
        <p:spPr>
          <a:xfrm>
            <a:off x="5399590" y="-2539"/>
            <a:ext cx="6794339" cy="6168596"/>
          </a:xfrm>
          <a:prstGeom prst="rect">
            <a:avLst/>
          </a:prstGeom>
        </p:spPr>
      </p:pic>
      <p:sp>
        <p:nvSpPr>
          <p:cNvPr id="7" name="CuadroTexto 6">
            <a:extLst>
              <a:ext uri="{FF2B5EF4-FFF2-40B4-BE49-F238E27FC236}">
                <a16:creationId xmlns:a16="http://schemas.microsoft.com/office/drawing/2014/main" id="{E1E95AF4-C127-F2F5-B16A-0F9447F1B545}"/>
              </a:ext>
            </a:extLst>
          </p:cNvPr>
          <p:cNvSpPr txBox="1"/>
          <p:nvPr/>
        </p:nvSpPr>
        <p:spPr>
          <a:xfrm>
            <a:off x="72341" y="4123481"/>
            <a:ext cx="50036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Fue puesto al frente de un ejército, con el que propuso resarcirse de todas las pérdidas anteriores. </a:t>
            </a:r>
          </a:p>
        </p:txBody>
      </p:sp>
      <p:sp>
        <p:nvSpPr>
          <p:cNvPr id="8" name="CuadroTexto 7">
            <a:extLst>
              <a:ext uri="{FF2B5EF4-FFF2-40B4-BE49-F238E27FC236}">
                <a16:creationId xmlns:a16="http://schemas.microsoft.com/office/drawing/2014/main" id="{CD1379A6-E778-404F-D824-55BFD0B0D915}"/>
              </a:ext>
            </a:extLst>
          </p:cNvPr>
          <p:cNvSpPr txBox="1"/>
          <p:nvPr/>
        </p:nvSpPr>
        <p:spPr>
          <a:xfrm>
            <a:off x="72340" y="5078392"/>
            <a:ext cx="46539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Desembarca en Cádiz y somete a los pueblos del sur y sureste de la Península hasta </a:t>
            </a:r>
            <a:r>
              <a:rPr lang="es-ES" dirty="0" err="1"/>
              <a:t>Akra</a:t>
            </a:r>
            <a:r>
              <a:rPr lang="es-ES" dirty="0"/>
              <a:t> </a:t>
            </a:r>
            <a:r>
              <a:rPr lang="es-ES" dirty="0" err="1"/>
              <a:t>Leuke</a:t>
            </a:r>
            <a:r>
              <a:rPr lang="es-ES" dirty="0"/>
              <a:t> (Alicante.)</a:t>
            </a:r>
          </a:p>
        </p:txBody>
      </p:sp>
    </p:spTree>
    <p:extLst>
      <p:ext uri="{BB962C8B-B14F-4D97-AF65-F5344CB8AC3E}">
        <p14:creationId xmlns:p14="http://schemas.microsoft.com/office/powerpoint/2010/main" val="3722813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magen que contiene hombre, persona, vistiendo, cabeza&#10;&#10;Descripción generada automáticamente">
            <a:extLst>
              <a:ext uri="{FF2B5EF4-FFF2-40B4-BE49-F238E27FC236}">
                <a16:creationId xmlns:a16="http://schemas.microsoft.com/office/drawing/2014/main" id="{1B0DA3D0-B3D2-F6BC-57E2-528E7C1A32E5}"/>
              </a:ext>
            </a:extLst>
          </p:cNvPr>
          <p:cNvPicPr>
            <a:picLocks noChangeAspect="1"/>
          </p:cNvPicPr>
          <p:nvPr/>
        </p:nvPicPr>
        <p:blipFill>
          <a:blip r:embed="rId2"/>
          <a:stretch>
            <a:fillRect/>
          </a:stretch>
        </p:blipFill>
        <p:spPr>
          <a:xfrm>
            <a:off x="152400" y="139833"/>
            <a:ext cx="3283351" cy="3491751"/>
          </a:xfrm>
          <a:prstGeom prst="rect">
            <a:avLst/>
          </a:prstGeom>
        </p:spPr>
      </p:pic>
      <p:sp>
        <p:nvSpPr>
          <p:cNvPr id="3" name="CuadroTexto 2">
            <a:extLst>
              <a:ext uri="{FF2B5EF4-FFF2-40B4-BE49-F238E27FC236}">
                <a16:creationId xmlns:a16="http://schemas.microsoft.com/office/drawing/2014/main" id="{613F3AB8-BA31-3F23-6816-3D62028EBBD1}"/>
              </a:ext>
            </a:extLst>
          </p:cNvPr>
          <p:cNvSpPr txBox="1"/>
          <p:nvPr/>
        </p:nvSpPr>
        <p:spPr>
          <a:xfrm>
            <a:off x="1326265" y="3699076"/>
            <a:ext cx="2339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a:t>Asdrúbal.</a:t>
            </a:r>
          </a:p>
        </p:txBody>
      </p:sp>
      <p:sp>
        <p:nvSpPr>
          <p:cNvPr id="4" name="Flecha: a la derecha 3">
            <a:extLst>
              <a:ext uri="{FF2B5EF4-FFF2-40B4-BE49-F238E27FC236}">
                <a16:creationId xmlns:a16="http://schemas.microsoft.com/office/drawing/2014/main" id="{C1400F87-91C6-101F-44D8-FE490394CECC}"/>
              </a:ext>
            </a:extLst>
          </p:cNvPr>
          <p:cNvSpPr/>
          <p:nvPr/>
        </p:nvSpPr>
        <p:spPr>
          <a:xfrm>
            <a:off x="3666228" y="1651230"/>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5" descr="Imagen que contiene exterior, agua, cuerpo, montaña&#10;&#10;Descripción generada automáticamente">
            <a:extLst>
              <a:ext uri="{FF2B5EF4-FFF2-40B4-BE49-F238E27FC236}">
                <a16:creationId xmlns:a16="http://schemas.microsoft.com/office/drawing/2014/main" id="{D6F71B18-477D-A62B-2187-8A7A1C0AFABE}"/>
              </a:ext>
            </a:extLst>
          </p:cNvPr>
          <p:cNvPicPr>
            <a:picLocks noChangeAspect="1"/>
          </p:cNvPicPr>
          <p:nvPr/>
        </p:nvPicPr>
        <p:blipFill>
          <a:blip r:embed="rId3"/>
          <a:stretch>
            <a:fillRect/>
          </a:stretch>
        </p:blipFill>
        <p:spPr>
          <a:xfrm>
            <a:off x="4926957" y="517968"/>
            <a:ext cx="6967959" cy="4616369"/>
          </a:xfrm>
          <a:prstGeom prst="rect">
            <a:avLst/>
          </a:prstGeom>
        </p:spPr>
      </p:pic>
      <p:sp>
        <p:nvSpPr>
          <p:cNvPr id="6" name="CuadroTexto 5">
            <a:extLst>
              <a:ext uri="{FF2B5EF4-FFF2-40B4-BE49-F238E27FC236}">
                <a16:creationId xmlns:a16="http://schemas.microsoft.com/office/drawing/2014/main" id="{C30CF634-87B6-E2BF-1CFB-0EED6ECAB06A}"/>
              </a:ext>
            </a:extLst>
          </p:cNvPr>
          <p:cNvSpPr txBox="1"/>
          <p:nvPr/>
        </p:nvSpPr>
        <p:spPr>
          <a:xfrm>
            <a:off x="7803265" y="5213429"/>
            <a:ext cx="4027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Cartago Nova.</a:t>
            </a:r>
          </a:p>
        </p:txBody>
      </p:sp>
    </p:spTree>
    <p:extLst>
      <p:ext uri="{BB962C8B-B14F-4D97-AF65-F5344CB8AC3E}">
        <p14:creationId xmlns:p14="http://schemas.microsoft.com/office/powerpoint/2010/main" val="380069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Imagen 4" descr="Imagen que contiene exterior, pasto, oso, perro&#10;&#10;Descripción generada automáticamente">
            <a:extLst>
              <a:ext uri="{FF2B5EF4-FFF2-40B4-BE49-F238E27FC236}">
                <a16:creationId xmlns:a16="http://schemas.microsoft.com/office/drawing/2014/main" id="{69606B59-D3ED-DC5D-737A-01F7BCB3F6E2}"/>
              </a:ext>
            </a:extLst>
          </p:cNvPr>
          <p:cNvPicPr>
            <a:picLocks noGrp="1" noChangeAspect="1"/>
          </p:cNvPicPr>
          <p:nvPr>
            <p:ph idx="1"/>
          </p:nvPr>
        </p:nvPicPr>
        <p:blipFill rotWithShape="1">
          <a:blip r:embed="rId3"/>
          <a:srcRect t="13459" r="-1" b="-1"/>
          <a:stretch/>
        </p:blipFill>
        <p:spPr>
          <a:xfrm>
            <a:off x="20" y="10"/>
            <a:ext cx="12191675" cy="6857990"/>
          </a:xfrm>
          <a:prstGeom prst="rect">
            <a:avLst/>
          </a:prstGeom>
        </p:spPr>
      </p:pic>
      <p:sp>
        <p:nvSpPr>
          <p:cNvPr id="17" name="Rectangle 16">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CC661F6-542F-925A-0BF9-3CA27094A1CB}"/>
              </a:ext>
            </a:extLst>
          </p:cNvPr>
          <p:cNvSpPr>
            <a:spLocks noGrp="1"/>
          </p:cNvSpPr>
          <p:nvPr>
            <p:ph type="title"/>
          </p:nvPr>
        </p:nvSpPr>
        <p:spPr>
          <a:xfrm>
            <a:off x="6491070" y="5218254"/>
            <a:ext cx="5279490" cy="960087"/>
          </a:xfrm>
        </p:spPr>
        <p:txBody>
          <a:bodyPr vert="horz" lIns="91440" tIns="45720" rIns="91440" bIns="45720" rtlCol="0" anchor="t">
            <a:normAutofit/>
          </a:bodyPr>
          <a:lstStyle/>
          <a:p>
            <a:r>
              <a:rPr lang="en-US" sz="4000" dirty="0">
                <a:solidFill>
                  <a:srgbClr val="FFFFFE"/>
                </a:solidFill>
              </a:rPr>
              <a:t>La </a:t>
            </a:r>
            <a:r>
              <a:rPr lang="en-US" sz="4000" dirty="0" err="1">
                <a:solidFill>
                  <a:srgbClr val="FFFFFE"/>
                </a:solidFill>
              </a:rPr>
              <a:t>prehistoria</a:t>
            </a:r>
            <a:r>
              <a:rPr lang="en-US" sz="4000" dirty="0">
                <a:solidFill>
                  <a:srgbClr val="FFFFFE"/>
                </a:solidFill>
              </a:rPr>
              <a:t>.</a:t>
            </a:r>
          </a:p>
        </p:txBody>
      </p:sp>
      <p:cxnSp>
        <p:nvCxnSpPr>
          <p:cNvPr id="19" name="Straight Connector 18">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B6B96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76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hombre&#10;&#10;Descripción generada automáticamente">
            <a:extLst>
              <a:ext uri="{FF2B5EF4-FFF2-40B4-BE49-F238E27FC236}">
                <a16:creationId xmlns:a16="http://schemas.microsoft.com/office/drawing/2014/main" id="{EBA02C31-A92C-1F47-D93F-18EA262935EC}"/>
              </a:ext>
            </a:extLst>
          </p:cNvPr>
          <p:cNvPicPr>
            <a:picLocks noChangeAspect="1"/>
          </p:cNvPicPr>
          <p:nvPr/>
        </p:nvPicPr>
        <p:blipFill>
          <a:blip r:embed="rId2"/>
          <a:stretch>
            <a:fillRect/>
          </a:stretch>
        </p:blipFill>
        <p:spPr>
          <a:xfrm>
            <a:off x="316375" y="955320"/>
            <a:ext cx="2743200" cy="3211158"/>
          </a:xfrm>
          <a:prstGeom prst="rect">
            <a:avLst/>
          </a:prstGeom>
        </p:spPr>
      </p:pic>
      <p:sp>
        <p:nvSpPr>
          <p:cNvPr id="4" name="CuadroTexto 3">
            <a:extLst>
              <a:ext uri="{FF2B5EF4-FFF2-40B4-BE49-F238E27FC236}">
                <a16:creationId xmlns:a16="http://schemas.microsoft.com/office/drawing/2014/main" id="{3D5947FD-D800-E3A7-72BA-B0443610CCE1}"/>
              </a:ext>
            </a:extLst>
          </p:cNvPr>
          <p:cNvSpPr txBox="1"/>
          <p:nvPr/>
        </p:nvSpPr>
        <p:spPr>
          <a:xfrm>
            <a:off x="313481" y="180854"/>
            <a:ext cx="5473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El comienzo de la Segunda Guerra Púnica (218-201 a.C.)</a:t>
            </a:r>
          </a:p>
        </p:txBody>
      </p:sp>
      <p:sp>
        <p:nvSpPr>
          <p:cNvPr id="6" name="CuadroTexto 5">
            <a:extLst>
              <a:ext uri="{FF2B5EF4-FFF2-40B4-BE49-F238E27FC236}">
                <a16:creationId xmlns:a16="http://schemas.microsoft.com/office/drawing/2014/main" id="{6E74AFA2-FF64-A409-2D79-D48672523C69}"/>
              </a:ext>
            </a:extLst>
          </p:cNvPr>
          <p:cNvSpPr txBox="1"/>
          <p:nvPr/>
        </p:nvSpPr>
        <p:spPr>
          <a:xfrm>
            <a:off x="3388006" y="1181582"/>
            <a:ext cx="46419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¿Cuál fue el pretexto para iniciar una nueva guerra entre ambas potencias?</a:t>
            </a:r>
          </a:p>
        </p:txBody>
      </p:sp>
      <p:sp>
        <p:nvSpPr>
          <p:cNvPr id="7" name="CuadroTexto 6">
            <a:extLst>
              <a:ext uri="{FF2B5EF4-FFF2-40B4-BE49-F238E27FC236}">
                <a16:creationId xmlns:a16="http://schemas.microsoft.com/office/drawing/2014/main" id="{1D11C44E-6A59-DDA8-99A9-B1E8D357F380}"/>
              </a:ext>
            </a:extLst>
          </p:cNvPr>
          <p:cNvSpPr txBox="1"/>
          <p:nvPr/>
        </p:nvSpPr>
        <p:spPr>
          <a:xfrm>
            <a:off x="740296" y="4362207"/>
            <a:ext cx="3713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Aníbal Barca.</a:t>
            </a:r>
          </a:p>
        </p:txBody>
      </p:sp>
      <p:pic>
        <p:nvPicPr>
          <p:cNvPr id="8" name="Imagen 8">
            <a:extLst>
              <a:ext uri="{FF2B5EF4-FFF2-40B4-BE49-F238E27FC236}">
                <a16:creationId xmlns:a16="http://schemas.microsoft.com/office/drawing/2014/main" id="{BFA95E16-D837-9A2F-37B8-8C3EE7219FD9}"/>
              </a:ext>
            </a:extLst>
          </p:cNvPr>
          <p:cNvPicPr>
            <a:picLocks noChangeAspect="1"/>
          </p:cNvPicPr>
          <p:nvPr/>
        </p:nvPicPr>
        <p:blipFill>
          <a:blip r:embed="rId3"/>
          <a:stretch>
            <a:fillRect/>
          </a:stretch>
        </p:blipFill>
        <p:spPr>
          <a:xfrm>
            <a:off x="5795058" y="1974449"/>
            <a:ext cx="5694744" cy="3208116"/>
          </a:xfrm>
          <a:prstGeom prst="rect">
            <a:avLst/>
          </a:prstGeom>
        </p:spPr>
      </p:pic>
      <p:sp>
        <p:nvSpPr>
          <p:cNvPr id="9" name="CuadroTexto 8">
            <a:extLst>
              <a:ext uri="{FF2B5EF4-FFF2-40B4-BE49-F238E27FC236}">
                <a16:creationId xmlns:a16="http://schemas.microsoft.com/office/drawing/2014/main" id="{6ED2C651-C2BA-2C3B-DF54-F5F4C0BC843B}"/>
              </a:ext>
            </a:extLst>
          </p:cNvPr>
          <p:cNvSpPr txBox="1"/>
          <p:nvPr/>
        </p:nvSpPr>
        <p:spPr>
          <a:xfrm>
            <a:off x="7200418" y="5338822"/>
            <a:ext cx="4436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La conquista de Sagunto (219 a.C.)</a:t>
            </a:r>
          </a:p>
        </p:txBody>
      </p:sp>
    </p:spTree>
    <p:extLst>
      <p:ext uri="{BB962C8B-B14F-4D97-AF65-F5344CB8AC3E}">
        <p14:creationId xmlns:p14="http://schemas.microsoft.com/office/powerpoint/2010/main" val="1562889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descr="Mapa&#10;&#10;Descripción generada automáticamente">
            <a:extLst>
              <a:ext uri="{FF2B5EF4-FFF2-40B4-BE49-F238E27FC236}">
                <a16:creationId xmlns:a16="http://schemas.microsoft.com/office/drawing/2014/main" id="{6E74E5F1-42F4-1CF0-830E-13281F0BA3BB}"/>
              </a:ext>
            </a:extLst>
          </p:cNvPr>
          <p:cNvPicPr>
            <a:picLocks noChangeAspect="1"/>
          </p:cNvPicPr>
          <p:nvPr/>
        </p:nvPicPr>
        <p:blipFill>
          <a:blip r:embed="rId3"/>
          <a:stretch>
            <a:fillRect/>
          </a:stretch>
        </p:blipFill>
        <p:spPr>
          <a:xfrm>
            <a:off x="4305223" y="831025"/>
            <a:ext cx="6888342" cy="4457686"/>
          </a:xfrm>
          <a:prstGeom prst="rect">
            <a:avLst/>
          </a:prstGeom>
        </p:spPr>
      </p:pic>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28E0C8F-3525-0DBD-6042-9763361AF937}"/>
              </a:ext>
            </a:extLst>
          </p:cNvPr>
          <p:cNvSpPr txBox="1"/>
          <p:nvPr/>
        </p:nvSpPr>
        <p:spPr>
          <a:xfrm>
            <a:off x="104383" y="52190"/>
            <a:ext cx="35751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¿Dónde se desarrolla?</a:t>
            </a:r>
          </a:p>
        </p:txBody>
      </p:sp>
      <p:sp>
        <p:nvSpPr>
          <p:cNvPr id="6" name="CuadroTexto 5">
            <a:extLst>
              <a:ext uri="{FF2B5EF4-FFF2-40B4-BE49-F238E27FC236}">
                <a16:creationId xmlns:a16="http://schemas.microsoft.com/office/drawing/2014/main" id="{638347B1-B19F-B0B1-8F7B-78D8B649CC2E}"/>
              </a:ext>
            </a:extLst>
          </p:cNvPr>
          <p:cNvSpPr txBox="1"/>
          <p:nvPr/>
        </p:nvSpPr>
        <p:spPr>
          <a:xfrm>
            <a:off x="164403" y="540184"/>
            <a:ext cx="3327226"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900" dirty="0"/>
              <a:t>Aníbal cruza los Pirineos e invade Italia. </a:t>
            </a:r>
          </a:p>
          <a:p>
            <a:endParaRPr lang="es-ES" sz="1900" dirty="0"/>
          </a:p>
          <a:p>
            <a:r>
              <a:rPr lang="es-ES" sz="1900" dirty="0"/>
              <a:t>Roma toma la contraofensiva y envía tropas al mando Publio Cornelio Escipión. Este conquista Cartago Nova (209 a.C.) y Gades (206 a.C.)</a:t>
            </a:r>
          </a:p>
        </p:txBody>
      </p:sp>
      <p:pic>
        <p:nvPicPr>
          <p:cNvPr id="7" name="Imagen 7" descr="Imagen que contiene interior, viendo, edificio, hombre&#10;&#10;Descripción generada automáticamente">
            <a:extLst>
              <a:ext uri="{FF2B5EF4-FFF2-40B4-BE49-F238E27FC236}">
                <a16:creationId xmlns:a16="http://schemas.microsoft.com/office/drawing/2014/main" id="{69539900-706F-CE2F-2ABD-44A26821423B}"/>
              </a:ext>
            </a:extLst>
          </p:cNvPr>
          <p:cNvPicPr>
            <a:picLocks noChangeAspect="1"/>
          </p:cNvPicPr>
          <p:nvPr/>
        </p:nvPicPr>
        <p:blipFill>
          <a:blip r:embed="rId4"/>
          <a:stretch>
            <a:fillRect/>
          </a:stretch>
        </p:blipFill>
        <p:spPr>
          <a:xfrm>
            <a:off x="486428" y="3026027"/>
            <a:ext cx="3004158" cy="3154577"/>
          </a:xfrm>
          <a:prstGeom prst="rect">
            <a:avLst/>
          </a:prstGeom>
        </p:spPr>
      </p:pic>
    </p:spTree>
    <p:extLst>
      <p:ext uri="{BB962C8B-B14F-4D97-AF65-F5344CB8AC3E}">
        <p14:creationId xmlns:p14="http://schemas.microsoft.com/office/powerpoint/2010/main" val="792837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50C33A-E4F4-66B2-E607-725F339B9082}"/>
              </a:ext>
            </a:extLst>
          </p:cNvPr>
          <p:cNvSpPr txBox="1"/>
          <p:nvPr/>
        </p:nvSpPr>
        <p:spPr>
          <a:xfrm>
            <a:off x="365342" y="195718"/>
            <a:ext cx="55192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¿Cómo termina el conflicto?</a:t>
            </a:r>
          </a:p>
          <a:p>
            <a:endParaRPr lang="es-ES" sz="2000" dirty="0"/>
          </a:p>
          <a:p>
            <a:r>
              <a:rPr lang="es-ES" sz="2000" dirty="0"/>
              <a:t>Publio Cornelio Escipión decide atacar de manera directa Cartago. Esto provoca el regreso de Aníbal, cayendo finalmente derrotado en </a:t>
            </a:r>
            <a:r>
              <a:rPr lang="es-ES" sz="2000" b="1" dirty="0"/>
              <a:t>Zama </a:t>
            </a:r>
            <a:r>
              <a:rPr lang="es-ES" sz="2000" dirty="0"/>
              <a:t>(202 a.C.)</a:t>
            </a:r>
          </a:p>
        </p:txBody>
      </p:sp>
      <p:sp>
        <p:nvSpPr>
          <p:cNvPr id="3" name="CuadroTexto 2">
            <a:extLst>
              <a:ext uri="{FF2B5EF4-FFF2-40B4-BE49-F238E27FC236}">
                <a16:creationId xmlns:a16="http://schemas.microsoft.com/office/drawing/2014/main" id="{1349A004-7624-5FF2-E78E-A5CD8DCD049F}"/>
              </a:ext>
            </a:extLst>
          </p:cNvPr>
          <p:cNvSpPr txBox="1"/>
          <p:nvPr/>
        </p:nvSpPr>
        <p:spPr>
          <a:xfrm>
            <a:off x="361708" y="2293234"/>
            <a:ext cx="5907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¿Qué supuso esta guerra?</a:t>
            </a:r>
          </a:p>
          <a:p>
            <a:endParaRPr lang="es-ES" sz="2000" dirty="0"/>
          </a:p>
          <a:p>
            <a:r>
              <a:rPr lang="es-ES" sz="2000" dirty="0"/>
              <a:t>Roma se instauró desde entonces como el poder supremo del Mar Mediterráneo.</a:t>
            </a:r>
          </a:p>
        </p:txBody>
      </p:sp>
      <p:pic>
        <p:nvPicPr>
          <p:cNvPr id="4" name="Imagen 4">
            <a:extLst>
              <a:ext uri="{FF2B5EF4-FFF2-40B4-BE49-F238E27FC236}">
                <a16:creationId xmlns:a16="http://schemas.microsoft.com/office/drawing/2014/main" id="{3BAC2AE9-48A5-E682-221E-1319C4DFE938}"/>
              </a:ext>
            </a:extLst>
          </p:cNvPr>
          <p:cNvPicPr>
            <a:picLocks noChangeAspect="1"/>
          </p:cNvPicPr>
          <p:nvPr/>
        </p:nvPicPr>
        <p:blipFill>
          <a:blip r:embed="rId2"/>
          <a:stretch>
            <a:fillRect/>
          </a:stretch>
        </p:blipFill>
        <p:spPr>
          <a:xfrm>
            <a:off x="6190526" y="379070"/>
            <a:ext cx="5569352" cy="5135301"/>
          </a:xfrm>
          <a:prstGeom prst="rect">
            <a:avLst/>
          </a:prstGeom>
        </p:spPr>
      </p:pic>
    </p:spTree>
    <p:extLst>
      <p:ext uri="{BB962C8B-B14F-4D97-AF65-F5344CB8AC3E}">
        <p14:creationId xmlns:p14="http://schemas.microsoft.com/office/powerpoint/2010/main" val="328047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83D16BD-9BE5-7DD8-4E19-39299CA1913F}"/>
              </a:ext>
            </a:extLst>
          </p:cNvPr>
          <p:cNvSpPr txBox="1"/>
          <p:nvPr/>
        </p:nvSpPr>
        <p:spPr>
          <a:xfrm>
            <a:off x="313480" y="192911"/>
            <a:ext cx="55341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El resto de la conquista de la Meseta: </a:t>
            </a:r>
          </a:p>
          <a:p>
            <a:endParaRPr lang="es-ES" sz="2000" dirty="0"/>
          </a:p>
          <a:p>
            <a:r>
              <a:rPr lang="es-ES" sz="2000" dirty="0"/>
              <a:t>Con Cartago finalmente derrotada a Roma le fue muy fácil apoderarse del resto del litoral mediterráneo y de los valles del Ebro y Guadalquivir. </a:t>
            </a:r>
          </a:p>
        </p:txBody>
      </p:sp>
      <p:sp>
        <p:nvSpPr>
          <p:cNvPr id="3" name="CuadroTexto 2">
            <a:extLst>
              <a:ext uri="{FF2B5EF4-FFF2-40B4-BE49-F238E27FC236}">
                <a16:creationId xmlns:a16="http://schemas.microsoft.com/office/drawing/2014/main" id="{A7CF3B4C-2F82-99F4-073A-8F93F85CAE11}"/>
              </a:ext>
            </a:extLst>
          </p:cNvPr>
          <p:cNvSpPr txBox="1"/>
          <p:nvPr/>
        </p:nvSpPr>
        <p:spPr>
          <a:xfrm>
            <a:off x="313481" y="2447563"/>
            <a:ext cx="60525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Roma se encuentra con un nuevo enemigo en la Península, celtíberos y lusitanos, comienza así un nuevo periodo de guerras (Guerras lusitanas).</a:t>
            </a:r>
          </a:p>
          <a:p>
            <a:endParaRPr lang="es-ES" sz="2000" dirty="0"/>
          </a:p>
          <a:p>
            <a:r>
              <a:rPr lang="es-ES" sz="2000" dirty="0"/>
              <a:t>Inicio: 155 a.C.</a:t>
            </a:r>
          </a:p>
          <a:p>
            <a:endParaRPr lang="es-ES" sz="2000" dirty="0"/>
          </a:p>
          <a:p>
            <a:r>
              <a:rPr lang="es-ES" sz="2000" dirty="0"/>
              <a:t>Característica: Dificultad para doblegar la resistencia que propone este nuevo enemigo.</a:t>
            </a:r>
          </a:p>
        </p:txBody>
      </p:sp>
      <p:pic>
        <p:nvPicPr>
          <p:cNvPr id="4" name="Imagen 4" descr="Imagen que contiene texto, libro, exterior, tabla&#10;&#10;Descripción generada automáticamente">
            <a:extLst>
              <a:ext uri="{FF2B5EF4-FFF2-40B4-BE49-F238E27FC236}">
                <a16:creationId xmlns:a16="http://schemas.microsoft.com/office/drawing/2014/main" id="{5E98E61A-3FA6-ECE0-AEA0-6E58310E5513}"/>
              </a:ext>
            </a:extLst>
          </p:cNvPr>
          <p:cNvPicPr>
            <a:picLocks noChangeAspect="1"/>
          </p:cNvPicPr>
          <p:nvPr/>
        </p:nvPicPr>
        <p:blipFill>
          <a:blip r:embed="rId2"/>
          <a:stretch>
            <a:fillRect/>
          </a:stretch>
        </p:blipFill>
        <p:spPr>
          <a:xfrm>
            <a:off x="6721033" y="1277098"/>
            <a:ext cx="4759124" cy="3657551"/>
          </a:xfrm>
          <a:prstGeom prst="rect">
            <a:avLst/>
          </a:prstGeom>
        </p:spPr>
      </p:pic>
    </p:spTree>
    <p:extLst>
      <p:ext uri="{BB962C8B-B14F-4D97-AF65-F5344CB8AC3E}">
        <p14:creationId xmlns:p14="http://schemas.microsoft.com/office/powerpoint/2010/main" val="331862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BBEE8A-B7D0-DEB3-2A10-32FD322A3CC4}"/>
              </a:ext>
            </a:extLst>
          </p:cNvPr>
          <p:cNvSpPr txBox="1"/>
          <p:nvPr/>
        </p:nvSpPr>
        <p:spPr>
          <a:xfrm>
            <a:off x="126338" y="142550"/>
            <a:ext cx="47989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 </a:t>
            </a:r>
            <a:r>
              <a:rPr lang="es-ES" sz="2000" b="1" dirty="0"/>
              <a:t>Lusitanos:</a:t>
            </a:r>
            <a:r>
              <a:rPr lang="es-ES" sz="2000" dirty="0"/>
              <a:t> Dirigidos por Viriato, fueron sometiendo a los romanos hasta que este fue asesinado (139 a.C.)</a:t>
            </a:r>
          </a:p>
        </p:txBody>
      </p:sp>
      <p:pic>
        <p:nvPicPr>
          <p:cNvPr id="3" name="Imagen 3" descr="Imagen que contiene exterior, edificio, pájaro, verde&#10;&#10;Descripción generada automáticamente">
            <a:extLst>
              <a:ext uri="{FF2B5EF4-FFF2-40B4-BE49-F238E27FC236}">
                <a16:creationId xmlns:a16="http://schemas.microsoft.com/office/drawing/2014/main" id="{A2416291-0D2B-5E26-D0FF-0F7AAFD1948C}"/>
              </a:ext>
            </a:extLst>
          </p:cNvPr>
          <p:cNvPicPr>
            <a:picLocks noChangeAspect="1"/>
          </p:cNvPicPr>
          <p:nvPr/>
        </p:nvPicPr>
        <p:blipFill>
          <a:blip r:embed="rId2"/>
          <a:stretch>
            <a:fillRect/>
          </a:stretch>
        </p:blipFill>
        <p:spPr>
          <a:xfrm>
            <a:off x="411192" y="1293398"/>
            <a:ext cx="3850256" cy="4745657"/>
          </a:xfrm>
          <a:prstGeom prst="rect">
            <a:avLst/>
          </a:prstGeom>
        </p:spPr>
      </p:pic>
      <p:sp>
        <p:nvSpPr>
          <p:cNvPr id="4" name="CuadroTexto 3">
            <a:extLst>
              <a:ext uri="{FF2B5EF4-FFF2-40B4-BE49-F238E27FC236}">
                <a16:creationId xmlns:a16="http://schemas.microsoft.com/office/drawing/2014/main" id="{03E4B2C8-B589-49CA-8E23-6A0BF455BF94}"/>
              </a:ext>
            </a:extLst>
          </p:cNvPr>
          <p:cNvSpPr txBox="1"/>
          <p:nvPr/>
        </p:nvSpPr>
        <p:spPr>
          <a:xfrm>
            <a:off x="5270984" y="51085"/>
            <a:ext cx="55123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 Celtíberos:</a:t>
            </a:r>
            <a:r>
              <a:rPr lang="es-ES" sz="2000" dirty="0"/>
              <a:t> Resistieron de manera heroica en su ciudad de origen Numancia. En el 133 a.C. el general romano </a:t>
            </a:r>
            <a:r>
              <a:rPr lang="es-ES" sz="2000" b="1" dirty="0"/>
              <a:t>Escipión Emiliano</a:t>
            </a:r>
            <a:r>
              <a:rPr lang="es-ES" sz="2000" dirty="0"/>
              <a:t> sitió y asedió la ciudad durante varios meses. </a:t>
            </a:r>
          </a:p>
        </p:txBody>
      </p:sp>
      <p:pic>
        <p:nvPicPr>
          <p:cNvPr id="5" name="Imagen 5" descr="Imagen que contiene hombre, foto, oscuro, parado&#10;&#10;Descripción generada automáticamente">
            <a:extLst>
              <a:ext uri="{FF2B5EF4-FFF2-40B4-BE49-F238E27FC236}">
                <a16:creationId xmlns:a16="http://schemas.microsoft.com/office/drawing/2014/main" id="{890E52C7-D53A-D863-2FD3-8A3D4E1E57DE}"/>
              </a:ext>
            </a:extLst>
          </p:cNvPr>
          <p:cNvPicPr>
            <a:picLocks noChangeAspect="1"/>
          </p:cNvPicPr>
          <p:nvPr/>
        </p:nvPicPr>
        <p:blipFill>
          <a:blip r:embed="rId3"/>
          <a:stretch>
            <a:fillRect/>
          </a:stretch>
        </p:blipFill>
        <p:spPr>
          <a:xfrm>
            <a:off x="6262777" y="1439481"/>
            <a:ext cx="3533954" cy="4453489"/>
          </a:xfrm>
          <a:prstGeom prst="rect">
            <a:avLst/>
          </a:prstGeom>
        </p:spPr>
      </p:pic>
    </p:spTree>
    <p:extLst>
      <p:ext uri="{BB962C8B-B14F-4D97-AF65-F5344CB8AC3E}">
        <p14:creationId xmlns:p14="http://schemas.microsoft.com/office/powerpoint/2010/main" val="353440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descr="Mapa&#10;&#10;Descripción generada automáticamente">
            <a:extLst>
              <a:ext uri="{FF2B5EF4-FFF2-40B4-BE49-F238E27FC236}">
                <a16:creationId xmlns:a16="http://schemas.microsoft.com/office/drawing/2014/main" id="{1CD82D68-087E-D9C8-CFB5-51BBBC05DA0A}"/>
              </a:ext>
            </a:extLst>
          </p:cNvPr>
          <p:cNvPicPr>
            <a:picLocks noChangeAspect="1"/>
          </p:cNvPicPr>
          <p:nvPr/>
        </p:nvPicPr>
        <p:blipFill>
          <a:blip r:embed="rId2"/>
          <a:stretch>
            <a:fillRect/>
          </a:stretch>
        </p:blipFill>
        <p:spPr>
          <a:xfrm>
            <a:off x="1764" y="-3514"/>
            <a:ext cx="12188471" cy="6224705"/>
          </a:xfrm>
          <a:prstGeom prst="rect">
            <a:avLst/>
          </a:prstGeom>
        </p:spPr>
      </p:pic>
    </p:spTree>
    <p:extLst>
      <p:ext uri="{BB962C8B-B14F-4D97-AF65-F5344CB8AC3E}">
        <p14:creationId xmlns:p14="http://schemas.microsoft.com/office/powerpoint/2010/main" val="1459673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D6CE5C-DE8F-B2A9-0B4A-EE717143414B}"/>
              </a:ext>
            </a:extLst>
          </p:cNvPr>
          <p:cNvSpPr txBox="1"/>
          <p:nvPr/>
        </p:nvSpPr>
        <p:spPr>
          <a:xfrm>
            <a:off x="220110" y="345741"/>
            <a:ext cx="47534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Las Guerras Cántabras (29-19 a.C.)</a:t>
            </a:r>
          </a:p>
        </p:txBody>
      </p:sp>
      <p:sp>
        <p:nvSpPr>
          <p:cNvPr id="3" name="CuadroTexto 2">
            <a:extLst>
              <a:ext uri="{FF2B5EF4-FFF2-40B4-BE49-F238E27FC236}">
                <a16:creationId xmlns:a16="http://schemas.microsoft.com/office/drawing/2014/main" id="{B0882A94-81C2-3ECF-A27C-7CA0C6A3F1F3}"/>
              </a:ext>
            </a:extLst>
          </p:cNvPr>
          <p:cNvSpPr txBox="1"/>
          <p:nvPr/>
        </p:nvSpPr>
        <p:spPr>
          <a:xfrm>
            <a:off x="220248" y="1137952"/>
            <a:ext cx="51411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 Fin de la conquista de Hispania. </a:t>
            </a:r>
          </a:p>
          <a:p>
            <a:endParaRPr lang="es-ES" sz="2000" dirty="0"/>
          </a:p>
          <a:p>
            <a:r>
              <a:rPr lang="es-ES" sz="2000" dirty="0"/>
              <a:t>- Figura principal del conflicto: Octavio Augusto.</a:t>
            </a:r>
          </a:p>
        </p:txBody>
      </p:sp>
      <p:pic>
        <p:nvPicPr>
          <p:cNvPr id="4" name="Imagen 4" descr="Imagen que contiene edificio, sostener, hombre, parado&#10;&#10;Descripción generada automáticamente">
            <a:extLst>
              <a:ext uri="{FF2B5EF4-FFF2-40B4-BE49-F238E27FC236}">
                <a16:creationId xmlns:a16="http://schemas.microsoft.com/office/drawing/2014/main" id="{4A366AB7-2D9C-9C3A-03CA-4E1EA7C84422}"/>
              </a:ext>
            </a:extLst>
          </p:cNvPr>
          <p:cNvPicPr>
            <a:picLocks noChangeAspect="1"/>
          </p:cNvPicPr>
          <p:nvPr/>
        </p:nvPicPr>
        <p:blipFill>
          <a:blip r:embed="rId2"/>
          <a:stretch>
            <a:fillRect/>
          </a:stretch>
        </p:blipFill>
        <p:spPr>
          <a:xfrm>
            <a:off x="224287" y="2417034"/>
            <a:ext cx="5302369" cy="3418535"/>
          </a:xfrm>
          <a:prstGeom prst="rect">
            <a:avLst/>
          </a:prstGeom>
        </p:spPr>
      </p:pic>
      <p:sp>
        <p:nvSpPr>
          <p:cNvPr id="5" name="CuadroTexto 4">
            <a:extLst>
              <a:ext uri="{FF2B5EF4-FFF2-40B4-BE49-F238E27FC236}">
                <a16:creationId xmlns:a16="http://schemas.microsoft.com/office/drawing/2014/main" id="{069424DE-89C4-D952-43BD-BF6B538ABDF9}"/>
              </a:ext>
            </a:extLst>
          </p:cNvPr>
          <p:cNvSpPr txBox="1"/>
          <p:nvPr/>
        </p:nvSpPr>
        <p:spPr>
          <a:xfrm>
            <a:off x="5964769" y="245944"/>
            <a:ext cx="58041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 Se conquista todo el norte peninsular (habitado por galaicos, astures y cántabros). </a:t>
            </a:r>
          </a:p>
        </p:txBody>
      </p:sp>
      <p:pic>
        <p:nvPicPr>
          <p:cNvPr id="6" name="Imagen 6" descr="Mapa&#10;&#10;Descripción generada automáticamente">
            <a:extLst>
              <a:ext uri="{FF2B5EF4-FFF2-40B4-BE49-F238E27FC236}">
                <a16:creationId xmlns:a16="http://schemas.microsoft.com/office/drawing/2014/main" id="{24C095BB-197F-1DB7-CB4D-6891198FEB8C}"/>
              </a:ext>
            </a:extLst>
          </p:cNvPr>
          <p:cNvPicPr>
            <a:picLocks noChangeAspect="1"/>
          </p:cNvPicPr>
          <p:nvPr/>
        </p:nvPicPr>
        <p:blipFill>
          <a:blip r:embed="rId3"/>
          <a:stretch>
            <a:fillRect/>
          </a:stretch>
        </p:blipFill>
        <p:spPr>
          <a:xfrm>
            <a:off x="5658929" y="1142782"/>
            <a:ext cx="6538821" cy="4845606"/>
          </a:xfrm>
          <a:prstGeom prst="rect">
            <a:avLst/>
          </a:prstGeom>
        </p:spPr>
      </p:pic>
    </p:spTree>
    <p:extLst>
      <p:ext uri="{BB962C8B-B14F-4D97-AF65-F5344CB8AC3E}">
        <p14:creationId xmlns:p14="http://schemas.microsoft.com/office/powerpoint/2010/main" val="1608541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06B4BFD-90A6-6212-DB16-B266B3935D9F}"/>
              </a:ext>
            </a:extLst>
          </p:cNvPr>
          <p:cNvSpPr txBox="1"/>
          <p:nvPr/>
        </p:nvSpPr>
        <p:spPr>
          <a:xfrm>
            <a:off x="113489" y="226978"/>
            <a:ext cx="5869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 Cambios en la organización administrativa de Hispania:</a:t>
            </a:r>
          </a:p>
        </p:txBody>
      </p:sp>
      <p:sp>
        <p:nvSpPr>
          <p:cNvPr id="3" name="CuadroTexto 2">
            <a:extLst>
              <a:ext uri="{FF2B5EF4-FFF2-40B4-BE49-F238E27FC236}">
                <a16:creationId xmlns:a16="http://schemas.microsoft.com/office/drawing/2014/main" id="{4035C4C8-D045-4051-E72A-8033A2F7006F}"/>
              </a:ext>
            </a:extLst>
          </p:cNvPr>
          <p:cNvSpPr txBox="1"/>
          <p:nvPr/>
        </p:nvSpPr>
        <p:spPr>
          <a:xfrm>
            <a:off x="275616" y="1248382"/>
            <a:ext cx="1082021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Se dan 3 reformas: </a:t>
            </a:r>
          </a:p>
          <a:p>
            <a:endParaRPr lang="es-ES" sz="2000" dirty="0"/>
          </a:p>
          <a:p>
            <a:r>
              <a:rPr lang="es-ES" sz="2000" dirty="0"/>
              <a:t>- La primera es en el año 197 a.C. poco después del triunfo sobre los cartagineses. Se divide la Península en dos provincias: Hispania Citerior e Hispania Ulterior.</a:t>
            </a:r>
          </a:p>
          <a:p>
            <a:endParaRPr lang="es-ES" sz="2000" dirty="0"/>
          </a:p>
          <a:p>
            <a:endParaRPr lang="es-ES" sz="2000" dirty="0"/>
          </a:p>
          <a:p>
            <a:r>
              <a:rPr lang="es-ES" sz="2000" dirty="0"/>
              <a:t>- En el 27 a.C. Octavio Augusto la reorganizó dividiendo en dos la Hispania Ulterior: Bética y Lusitania. Mientras la Citerior pasó a denominarse Tarraconense. </a:t>
            </a:r>
          </a:p>
          <a:p>
            <a:endParaRPr lang="es-ES" sz="2000" dirty="0"/>
          </a:p>
          <a:p>
            <a:r>
              <a:rPr lang="es-ES" sz="2000" dirty="0"/>
              <a:t>- A comienzos del siglo III a.C. se dan las últimas reformas de la Península. Se crean la </a:t>
            </a:r>
            <a:r>
              <a:rPr lang="es-ES" sz="2000" dirty="0" err="1"/>
              <a:t>Gallaecia</a:t>
            </a:r>
            <a:r>
              <a:rPr lang="es-ES" sz="2000" dirty="0"/>
              <a:t> y la Cartaginense a costa de la Tarraconense.</a:t>
            </a:r>
          </a:p>
        </p:txBody>
      </p:sp>
    </p:spTree>
    <p:extLst>
      <p:ext uri="{BB962C8B-B14F-4D97-AF65-F5344CB8AC3E}">
        <p14:creationId xmlns:p14="http://schemas.microsoft.com/office/powerpoint/2010/main" val="378101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2" descr="Mapa&#10;&#10;Descripción generada automáticamente">
            <a:extLst>
              <a:ext uri="{FF2B5EF4-FFF2-40B4-BE49-F238E27FC236}">
                <a16:creationId xmlns:a16="http://schemas.microsoft.com/office/drawing/2014/main" id="{CB5040C3-FB5B-0C1F-37F7-B26674B9B028}"/>
              </a:ext>
            </a:extLst>
          </p:cNvPr>
          <p:cNvPicPr>
            <a:picLocks noChangeAspect="1"/>
          </p:cNvPicPr>
          <p:nvPr/>
        </p:nvPicPr>
        <p:blipFill rotWithShape="1">
          <a:blip r:embed="rId2"/>
          <a:srcRect b="579"/>
          <a:stretch/>
        </p:blipFill>
        <p:spPr>
          <a:xfrm>
            <a:off x="20" y="10"/>
            <a:ext cx="12191980" cy="6121333"/>
          </a:xfrm>
          <a:prstGeom prst="rect">
            <a:avLst/>
          </a:prstGeom>
        </p:spPr>
      </p:pic>
    </p:spTree>
    <p:extLst>
      <p:ext uri="{BB962C8B-B14F-4D97-AF65-F5344CB8AC3E}">
        <p14:creationId xmlns:p14="http://schemas.microsoft.com/office/powerpoint/2010/main" val="526100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93F3767-6A41-00BF-AAA4-14B9FDABE57D}"/>
              </a:ext>
            </a:extLst>
          </p:cNvPr>
          <p:cNvSpPr txBox="1"/>
          <p:nvPr/>
        </p:nvSpPr>
        <p:spPr>
          <a:xfrm>
            <a:off x="-5477" y="2054"/>
            <a:ext cx="108425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¿Qué es la romanización?</a:t>
            </a:r>
          </a:p>
          <a:p>
            <a:r>
              <a:rPr lang="es-ES" sz="2200" dirty="0"/>
              <a:t>Se denomina Romanización al proceso de asimilación cultural que tuvo lugar en la mayor parte de Europa occidental y los Balcanes en la antigüedad. </a:t>
            </a:r>
            <a:endParaRPr lang="es-ES" sz="2200" b="1" dirty="0"/>
          </a:p>
        </p:txBody>
      </p:sp>
      <p:sp>
        <p:nvSpPr>
          <p:cNvPr id="3" name="CuadroTexto 2">
            <a:extLst>
              <a:ext uri="{FF2B5EF4-FFF2-40B4-BE49-F238E27FC236}">
                <a16:creationId xmlns:a16="http://schemas.microsoft.com/office/drawing/2014/main" id="{247A13C5-D2EA-0447-B47E-CAEB084CA183}"/>
              </a:ext>
            </a:extLst>
          </p:cNvPr>
          <p:cNvSpPr txBox="1"/>
          <p:nvPr/>
        </p:nvSpPr>
        <p:spPr>
          <a:xfrm>
            <a:off x="-343" y="1232344"/>
            <a:ext cx="109209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Numerosas regiones bajo el poder político de Roma adoptaron sus instituciones, costumbres, organización social y su lengua.</a:t>
            </a:r>
          </a:p>
        </p:txBody>
      </p:sp>
      <p:sp>
        <p:nvSpPr>
          <p:cNvPr id="4" name="CuadroTexto 3">
            <a:extLst>
              <a:ext uri="{FF2B5EF4-FFF2-40B4-BE49-F238E27FC236}">
                <a16:creationId xmlns:a16="http://schemas.microsoft.com/office/drawing/2014/main" id="{456160E8-EDE5-6F84-3B0F-3743C8CF5699}"/>
              </a:ext>
            </a:extLst>
          </p:cNvPr>
          <p:cNvSpPr txBox="1"/>
          <p:nvPr/>
        </p:nvSpPr>
        <p:spPr>
          <a:xfrm>
            <a:off x="-4108" y="2228833"/>
            <a:ext cx="1115203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Romanización de forma desigual: las costas mediterráneas y valle del Guadalquivir sufrieron una intensa romanización. En las zonas del interior y el norte fue un proceso mucho más lento e inacabado.</a:t>
            </a:r>
          </a:p>
        </p:txBody>
      </p:sp>
      <p:sp>
        <p:nvSpPr>
          <p:cNvPr id="5" name="CuadroTexto 4">
            <a:extLst>
              <a:ext uri="{FF2B5EF4-FFF2-40B4-BE49-F238E27FC236}">
                <a16:creationId xmlns:a16="http://schemas.microsoft.com/office/drawing/2014/main" id="{6537AF30-5B8C-D0B5-7394-0EA8AA0AE86A}"/>
              </a:ext>
            </a:extLst>
          </p:cNvPr>
          <p:cNvSpPr txBox="1"/>
          <p:nvPr/>
        </p:nvSpPr>
        <p:spPr>
          <a:xfrm>
            <a:off x="-40394" y="3428657"/>
            <a:ext cx="1086757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El triunfo de la romanización viene dado por varios factores: </a:t>
            </a:r>
          </a:p>
          <a:p>
            <a:endParaRPr lang="es-ES" sz="2200" dirty="0"/>
          </a:p>
          <a:p>
            <a:r>
              <a:rPr lang="es-ES" sz="2200" dirty="0"/>
              <a:t>- Establecimientos de colonos procedentes de Italia. </a:t>
            </a:r>
          </a:p>
          <a:p>
            <a:endParaRPr lang="es-ES" sz="2200" dirty="0"/>
          </a:p>
          <a:p>
            <a:r>
              <a:rPr lang="es-ES" sz="2200" dirty="0"/>
              <a:t>- Asentamientos de soldados veteranos.</a:t>
            </a:r>
          </a:p>
          <a:p>
            <a:endParaRPr lang="es-ES" sz="2200" dirty="0"/>
          </a:p>
          <a:p>
            <a:r>
              <a:rPr lang="es-ES" sz="2200" dirty="0"/>
              <a:t>- Atracción que ejercían las riquezas de Hispania sobre las gentes que vivían fuera de la Península </a:t>
            </a:r>
            <a:r>
              <a:rPr lang="es-ES" sz="2200" dirty="0" err="1"/>
              <a:t>Iberíca</a:t>
            </a:r>
            <a:r>
              <a:rPr lang="es-ES" sz="2200" dirty="0"/>
              <a:t>.</a:t>
            </a:r>
          </a:p>
        </p:txBody>
      </p:sp>
    </p:spTree>
    <p:extLst>
      <p:ext uri="{BB962C8B-B14F-4D97-AF65-F5344CB8AC3E}">
        <p14:creationId xmlns:p14="http://schemas.microsoft.com/office/powerpoint/2010/main" val="35111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BC5642-D84F-BA36-FFD6-C2CBB1E329B7}"/>
              </a:ext>
            </a:extLst>
          </p:cNvPr>
          <p:cNvSpPr>
            <a:spLocks noGrp="1"/>
          </p:cNvSpPr>
          <p:nvPr>
            <p:ph type="title"/>
          </p:nvPr>
        </p:nvSpPr>
        <p:spPr>
          <a:xfrm>
            <a:off x="288585" y="423140"/>
            <a:ext cx="5521890" cy="797187"/>
          </a:xfrm>
        </p:spPr>
        <p:txBody>
          <a:bodyPr>
            <a:normAutofit/>
          </a:bodyPr>
          <a:lstStyle/>
          <a:p>
            <a:r>
              <a:rPr lang="es-ES" sz="2200" dirty="0"/>
              <a:t>Etapa más larga de la historia de la humanidad.</a:t>
            </a:r>
          </a:p>
        </p:txBody>
      </p:sp>
      <p:sp>
        <p:nvSpPr>
          <p:cNvPr id="5" name="CuadroTexto 4">
            <a:extLst>
              <a:ext uri="{FF2B5EF4-FFF2-40B4-BE49-F238E27FC236}">
                <a16:creationId xmlns:a16="http://schemas.microsoft.com/office/drawing/2014/main" id="{120811A5-25D1-A5C3-5A45-B8AB79C97F66}"/>
              </a:ext>
            </a:extLst>
          </p:cNvPr>
          <p:cNvSpPr txBox="1"/>
          <p:nvPr/>
        </p:nvSpPr>
        <p:spPr>
          <a:xfrm>
            <a:off x="283884" y="1575795"/>
            <a:ext cx="639088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EMPIEZA CUANDO APARECE EL PRIMER SER HUMANO SOBRE LA TIERRA Y TERMINA CON LA INVENCIÓN DE LA ESCRITURA.</a:t>
            </a:r>
          </a:p>
        </p:txBody>
      </p:sp>
      <p:sp>
        <p:nvSpPr>
          <p:cNvPr id="6" name="CuadroTexto 5">
            <a:extLst>
              <a:ext uri="{FF2B5EF4-FFF2-40B4-BE49-F238E27FC236}">
                <a16:creationId xmlns:a16="http://schemas.microsoft.com/office/drawing/2014/main" id="{01C436B3-8E66-FF41-4930-F5E605394827}"/>
              </a:ext>
            </a:extLst>
          </p:cNvPr>
          <p:cNvSpPr txBox="1"/>
          <p:nvPr/>
        </p:nvSpPr>
        <p:spPr>
          <a:xfrm>
            <a:off x="240875" y="3207714"/>
            <a:ext cx="551928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¿QUÉ CIENCIA NOS PERMITE CONOCER ESTE PERIODO HISTÓRICO?</a:t>
            </a:r>
          </a:p>
        </p:txBody>
      </p:sp>
      <p:sp>
        <p:nvSpPr>
          <p:cNvPr id="7" name="CuadroTexto 6">
            <a:extLst>
              <a:ext uri="{FF2B5EF4-FFF2-40B4-BE49-F238E27FC236}">
                <a16:creationId xmlns:a16="http://schemas.microsoft.com/office/drawing/2014/main" id="{5E03047C-EECA-C216-A304-D14E8341B3A3}"/>
              </a:ext>
            </a:extLst>
          </p:cNvPr>
          <p:cNvSpPr txBox="1"/>
          <p:nvPr/>
        </p:nvSpPr>
        <p:spPr>
          <a:xfrm>
            <a:off x="3834609" y="3532095"/>
            <a:ext cx="238777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200" dirty="0"/>
              <a:t>ARQUEOLOGÍA.</a:t>
            </a:r>
          </a:p>
        </p:txBody>
      </p:sp>
      <p:pic>
        <p:nvPicPr>
          <p:cNvPr id="10" name="Imagen 10">
            <a:extLst>
              <a:ext uri="{FF2B5EF4-FFF2-40B4-BE49-F238E27FC236}">
                <a16:creationId xmlns:a16="http://schemas.microsoft.com/office/drawing/2014/main" id="{01CE809A-1995-10D0-3074-733E91BE7C75}"/>
              </a:ext>
            </a:extLst>
          </p:cNvPr>
          <p:cNvPicPr>
            <a:picLocks noGrp="1" noChangeAspect="1"/>
          </p:cNvPicPr>
          <p:nvPr>
            <p:ph type="pic" idx="1"/>
          </p:nvPr>
        </p:nvPicPr>
        <p:blipFill rotWithShape="1">
          <a:blip r:embed="rId2"/>
          <a:srcRect l="26020" r="26020"/>
          <a:stretch/>
        </p:blipFill>
        <p:spPr>
          <a:xfrm>
            <a:off x="7786795" y="826108"/>
            <a:ext cx="3476005" cy="4449549"/>
          </a:xfrm>
        </p:spPr>
      </p:pic>
      <p:sp>
        <p:nvSpPr>
          <p:cNvPr id="11" name="CuadroTexto 10">
            <a:extLst>
              <a:ext uri="{FF2B5EF4-FFF2-40B4-BE49-F238E27FC236}">
                <a16:creationId xmlns:a16="http://schemas.microsoft.com/office/drawing/2014/main" id="{DEA48430-143B-18DF-8E10-951535C23CD1}"/>
              </a:ext>
            </a:extLst>
          </p:cNvPr>
          <p:cNvSpPr txBox="1"/>
          <p:nvPr/>
        </p:nvSpPr>
        <p:spPr>
          <a:xfrm>
            <a:off x="241140" y="4107394"/>
            <a:ext cx="635401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LA PREHISTORIA SE DIVIDE EN TRES GRANDES PERIODOS:</a:t>
            </a:r>
          </a:p>
          <a:p>
            <a:endParaRPr lang="es-ES" sz="2200" dirty="0"/>
          </a:p>
          <a:p>
            <a:r>
              <a:rPr lang="es-ES" sz="2200" dirty="0"/>
              <a:t>- PALEOLÍTICO. </a:t>
            </a:r>
          </a:p>
          <a:p>
            <a:r>
              <a:rPr lang="es-ES" sz="2200" dirty="0"/>
              <a:t>- NEOLÍTICO.  </a:t>
            </a:r>
          </a:p>
          <a:p>
            <a:r>
              <a:rPr lang="es-ES" sz="2200" dirty="0"/>
              <a:t>- EDAD DE LOS METALES.</a:t>
            </a:r>
          </a:p>
        </p:txBody>
      </p:sp>
    </p:spTree>
    <p:extLst>
      <p:ext uri="{BB962C8B-B14F-4D97-AF65-F5344CB8AC3E}">
        <p14:creationId xmlns:p14="http://schemas.microsoft.com/office/powerpoint/2010/main" val="23164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900" decel="100000" fill="hold"/>
                                        <p:tgtEl>
                                          <p:spTgt spid="1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C47711-52B3-2EE6-BD73-F813E28061D2}"/>
              </a:ext>
            </a:extLst>
          </p:cNvPr>
          <p:cNvSpPr txBox="1"/>
          <p:nvPr/>
        </p:nvSpPr>
        <p:spPr>
          <a:xfrm>
            <a:off x="163285" y="108857"/>
            <a:ext cx="62229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¿Dónde se puede ver la influencia?</a:t>
            </a:r>
          </a:p>
        </p:txBody>
      </p:sp>
      <p:sp>
        <p:nvSpPr>
          <p:cNvPr id="3" name="CuadroTexto 2">
            <a:extLst>
              <a:ext uri="{FF2B5EF4-FFF2-40B4-BE49-F238E27FC236}">
                <a16:creationId xmlns:a16="http://schemas.microsoft.com/office/drawing/2014/main" id="{6A249D8B-94D8-CCEF-75D5-12CF8C6AC3A7}"/>
              </a:ext>
            </a:extLst>
          </p:cNvPr>
          <p:cNvSpPr txBox="1"/>
          <p:nvPr/>
        </p:nvSpPr>
        <p:spPr>
          <a:xfrm>
            <a:off x="1094048" y="995802"/>
            <a:ext cx="446314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 El uso del latín.</a:t>
            </a:r>
          </a:p>
          <a:p>
            <a:endParaRPr lang="es-ES" sz="2200" dirty="0"/>
          </a:p>
          <a:p>
            <a:r>
              <a:rPr lang="es-ES" sz="2200" dirty="0"/>
              <a:t>- La religión romana.</a:t>
            </a:r>
          </a:p>
          <a:p>
            <a:endParaRPr lang="es-ES" sz="2200" dirty="0"/>
          </a:p>
          <a:p>
            <a:r>
              <a:rPr lang="es-ES" sz="2200" dirty="0"/>
              <a:t>- La red de calzadas romanas (Vía de la Plata, Vía Augusto, etc.)</a:t>
            </a:r>
          </a:p>
          <a:p>
            <a:endParaRPr lang="es-ES" sz="2200" dirty="0"/>
          </a:p>
          <a:p>
            <a:r>
              <a:rPr lang="es-ES" sz="2200" dirty="0"/>
              <a:t>- Fundación de Ciudades. </a:t>
            </a:r>
          </a:p>
          <a:p>
            <a:endParaRPr lang="es-ES" sz="2200" dirty="0"/>
          </a:p>
          <a:p>
            <a:r>
              <a:rPr lang="es-ES" sz="2200" dirty="0"/>
              <a:t>- Construcción de grandes monumentos: teatros, anfiteatros, puentes, acueductos, estatuas, etc.</a:t>
            </a:r>
          </a:p>
        </p:txBody>
      </p:sp>
      <p:pic>
        <p:nvPicPr>
          <p:cNvPr id="4" name="Imagen 4">
            <a:extLst>
              <a:ext uri="{FF2B5EF4-FFF2-40B4-BE49-F238E27FC236}">
                <a16:creationId xmlns:a16="http://schemas.microsoft.com/office/drawing/2014/main" id="{9A0DD60D-DF13-A929-A53E-ADECC842F8B3}"/>
              </a:ext>
            </a:extLst>
          </p:cNvPr>
          <p:cNvPicPr>
            <a:picLocks noChangeAspect="1"/>
          </p:cNvPicPr>
          <p:nvPr/>
        </p:nvPicPr>
        <p:blipFill>
          <a:blip r:embed="rId2"/>
          <a:stretch>
            <a:fillRect/>
          </a:stretch>
        </p:blipFill>
        <p:spPr>
          <a:xfrm>
            <a:off x="6665343" y="162500"/>
            <a:ext cx="4339087" cy="2895527"/>
          </a:xfrm>
          <a:prstGeom prst="rect">
            <a:avLst/>
          </a:prstGeom>
        </p:spPr>
      </p:pic>
      <p:pic>
        <p:nvPicPr>
          <p:cNvPr id="5" name="Imagen 5">
            <a:extLst>
              <a:ext uri="{FF2B5EF4-FFF2-40B4-BE49-F238E27FC236}">
                <a16:creationId xmlns:a16="http://schemas.microsoft.com/office/drawing/2014/main" id="{5F081F39-C041-14F3-5246-4EF5582599D0}"/>
              </a:ext>
            </a:extLst>
          </p:cNvPr>
          <p:cNvPicPr>
            <a:picLocks noChangeAspect="1"/>
          </p:cNvPicPr>
          <p:nvPr/>
        </p:nvPicPr>
        <p:blipFill>
          <a:blip r:embed="rId3"/>
          <a:stretch>
            <a:fillRect/>
          </a:stretch>
        </p:blipFill>
        <p:spPr>
          <a:xfrm>
            <a:off x="6665344" y="3321898"/>
            <a:ext cx="4339085" cy="2802129"/>
          </a:xfrm>
          <a:prstGeom prst="rect">
            <a:avLst/>
          </a:prstGeom>
        </p:spPr>
      </p:pic>
    </p:spTree>
    <p:extLst>
      <p:ext uri="{BB962C8B-B14F-4D97-AF65-F5344CB8AC3E}">
        <p14:creationId xmlns:p14="http://schemas.microsoft.com/office/powerpoint/2010/main" val="89978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D47AE07-06E9-2FB5-E39D-C25893D73D7C}"/>
              </a:ext>
            </a:extLst>
          </p:cNvPr>
          <p:cNvSpPr txBox="1"/>
          <p:nvPr/>
        </p:nvSpPr>
        <p:spPr>
          <a:xfrm>
            <a:off x="54428" y="217714"/>
            <a:ext cx="669197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La sociedad, la crisis del siglo III y el Bajo Imperio:</a:t>
            </a:r>
          </a:p>
        </p:txBody>
      </p:sp>
      <p:sp>
        <p:nvSpPr>
          <p:cNvPr id="3" name="CuadroTexto 2">
            <a:extLst>
              <a:ext uri="{FF2B5EF4-FFF2-40B4-BE49-F238E27FC236}">
                <a16:creationId xmlns:a16="http://schemas.microsoft.com/office/drawing/2014/main" id="{3D7D1E6E-6C3B-BCD4-E91C-71B2205A7BAB}"/>
              </a:ext>
            </a:extLst>
          </p:cNvPr>
          <p:cNvSpPr txBox="1"/>
          <p:nvPr/>
        </p:nvSpPr>
        <p:spPr>
          <a:xfrm>
            <a:off x="52032" y="903377"/>
            <a:ext cx="573862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La sociedad hispanorromana del periodo republicano hasta los primeros siglos del Alto Imperio era </a:t>
            </a:r>
            <a:r>
              <a:rPr lang="es-ES" sz="2200" b="1" dirty="0"/>
              <a:t>Piramidal. </a:t>
            </a:r>
          </a:p>
        </p:txBody>
      </p:sp>
      <p:sp>
        <p:nvSpPr>
          <p:cNvPr id="4" name="CuadroTexto 3">
            <a:extLst>
              <a:ext uri="{FF2B5EF4-FFF2-40B4-BE49-F238E27FC236}">
                <a16:creationId xmlns:a16="http://schemas.microsoft.com/office/drawing/2014/main" id="{F789A203-4418-E5D4-C847-B5A16F7D3E42}"/>
              </a:ext>
            </a:extLst>
          </p:cNvPr>
          <p:cNvSpPr txBox="1"/>
          <p:nvPr/>
        </p:nvSpPr>
        <p:spPr>
          <a:xfrm>
            <a:off x="120838" y="2684458"/>
            <a:ext cx="367717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Se divide en dos grandes grupos </a:t>
            </a:r>
            <a:r>
              <a:rPr lang="es-ES" sz="2200" b="1" dirty="0"/>
              <a:t>Libres:</a:t>
            </a:r>
            <a:r>
              <a:rPr lang="es-ES" sz="2200" dirty="0"/>
              <a:t> ciudadanos romanos de los órdenes senatorial, ecuestre y </a:t>
            </a:r>
            <a:r>
              <a:rPr lang="es-ES" sz="2200" dirty="0" err="1"/>
              <a:t>decurional</a:t>
            </a:r>
            <a:r>
              <a:rPr lang="es-ES" sz="2200" dirty="0"/>
              <a:t>, la plebe y los no ciudadanos conocidos como peregrinos o libertos. </a:t>
            </a:r>
            <a:r>
              <a:rPr lang="es-ES" sz="2200" b="1" dirty="0"/>
              <a:t>No libres:</a:t>
            </a:r>
            <a:r>
              <a:rPr lang="es-ES" sz="2200" dirty="0"/>
              <a:t> Esclavos.</a:t>
            </a:r>
          </a:p>
        </p:txBody>
      </p:sp>
      <p:pic>
        <p:nvPicPr>
          <p:cNvPr id="5" name="Imagen 5" descr="Diagrama&#10;&#10;Descripción generada automáticamente">
            <a:extLst>
              <a:ext uri="{FF2B5EF4-FFF2-40B4-BE49-F238E27FC236}">
                <a16:creationId xmlns:a16="http://schemas.microsoft.com/office/drawing/2014/main" id="{4D159B31-7F9C-CA0F-C636-9B0C37818F4B}"/>
              </a:ext>
            </a:extLst>
          </p:cNvPr>
          <p:cNvPicPr>
            <a:picLocks noChangeAspect="1"/>
          </p:cNvPicPr>
          <p:nvPr/>
        </p:nvPicPr>
        <p:blipFill>
          <a:blip r:embed="rId2"/>
          <a:stretch>
            <a:fillRect/>
          </a:stretch>
        </p:blipFill>
        <p:spPr>
          <a:xfrm>
            <a:off x="5299495" y="657028"/>
            <a:ext cx="6855123" cy="5443301"/>
          </a:xfrm>
          <a:prstGeom prst="rect">
            <a:avLst/>
          </a:prstGeom>
        </p:spPr>
      </p:pic>
    </p:spTree>
    <p:extLst>
      <p:ext uri="{BB962C8B-B14F-4D97-AF65-F5344CB8AC3E}">
        <p14:creationId xmlns:p14="http://schemas.microsoft.com/office/powerpoint/2010/main" val="249601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DAC25B-AF0F-054B-FF6A-1F2F9E0721F4}"/>
              </a:ext>
            </a:extLst>
          </p:cNvPr>
          <p:cNvSpPr txBox="1"/>
          <p:nvPr/>
        </p:nvSpPr>
        <p:spPr>
          <a:xfrm>
            <a:off x="91399" y="-1712"/>
            <a:ext cx="11807918"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Crisis del siglo III: </a:t>
            </a:r>
          </a:p>
          <a:p>
            <a:r>
              <a:rPr lang="es-ES" sz="2200" dirty="0"/>
              <a:t>Afecta al sistema político, económico y social. </a:t>
            </a:r>
          </a:p>
          <a:p>
            <a:endParaRPr lang="es-ES" sz="2200" dirty="0"/>
          </a:p>
          <a:p>
            <a:r>
              <a:rPr lang="es-ES" sz="2200" b="1" dirty="0"/>
              <a:t>¿A qué se debe?</a:t>
            </a:r>
          </a:p>
          <a:p>
            <a:r>
              <a:rPr lang="es-ES" sz="2200" dirty="0"/>
              <a:t>- El fin de las conquistas provocó una disminución de esclavos: disminución directa de la mano de obra para la producción agrícola y minera.</a:t>
            </a:r>
          </a:p>
          <a:p>
            <a:endParaRPr lang="es-ES" sz="2200" dirty="0"/>
          </a:p>
          <a:p>
            <a:r>
              <a:rPr lang="es-ES" sz="2200" dirty="0"/>
              <a:t>- Pérdida progresiva del valor de la Moneda, implica de manera directa la disminución del comercio. </a:t>
            </a:r>
          </a:p>
          <a:p>
            <a:endParaRPr lang="es-ES" sz="2200" dirty="0"/>
          </a:p>
          <a:p>
            <a:r>
              <a:rPr lang="es-ES" sz="2200" dirty="0"/>
              <a:t>- Primeras incursiones de los germanos. El ejército no podía repelerlas. Con este clima de tensión se iniciaron una serie de luchas entre los distintos sectores del ejército provocando guerras civiles que mermaron aún más a Roma. </a:t>
            </a:r>
          </a:p>
          <a:p>
            <a:endParaRPr lang="es-ES" sz="2200" dirty="0"/>
          </a:p>
          <a:p>
            <a:r>
              <a:rPr lang="es-ES" sz="2200" dirty="0"/>
              <a:t>- Entramos en el Bajo Imperio: Las ciudades entran en decadencia y el imperio se </a:t>
            </a:r>
            <a:r>
              <a:rPr lang="es-ES" sz="2200" dirty="0" err="1"/>
              <a:t>ruralizó</a:t>
            </a:r>
            <a:r>
              <a:rPr lang="es-ES" sz="2200" dirty="0"/>
              <a:t>. El régimen feudal se acaba imponiendo. </a:t>
            </a:r>
          </a:p>
          <a:p>
            <a:endParaRPr lang="es-ES" sz="2200" b="1" dirty="0"/>
          </a:p>
          <a:p>
            <a:r>
              <a:rPr lang="es-ES" sz="2200" b="1" dirty="0"/>
              <a:t>- Conclusión: ¿Cómo queda Hispania? </a:t>
            </a:r>
            <a:r>
              <a:rPr lang="es-ES" sz="2200" dirty="0"/>
              <a:t>Se encuentra dividida en dos clases: los grandes propietarios y la gran masa de población baja. </a:t>
            </a:r>
          </a:p>
        </p:txBody>
      </p:sp>
    </p:spTree>
    <p:extLst>
      <p:ext uri="{BB962C8B-B14F-4D97-AF65-F5344CB8AC3E}">
        <p14:creationId xmlns:p14="http://schemas.microsoft.com/office/powerpoint/2010/main" val="1520211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34D1A2-35BC-E517-97E2-0248363FBF1F}"/>
              </a:ext>
            </a:extLst>
          </p:cNvPr>
          <p:cNvSpPr txBox="1"/>
          <p:nvPr/>
        </p:nvSpPr>
        <p:spPr>
          <a:xfrm>
            <a:off x="90713" y="199571"/>
            <a:ext cx="4934857"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La Monarquía visigoda: </a:t>
            </a:r>
          </a:p>
          <a:p>
            <a:endParaRPr lang="es-ES" sz="2200" b="1" dirty="0"/>
          </a:p>
          <a:p>
            <a:r>
              <a:rPr lang="es-ES" sz="2200" b="1" dirty="0"/>
              <a:t>- Introducción: </a:t>
            </a:r>
            <a:r>
              <a:rPr lang="es-ES" sz="2200" dirty="0"/>
              <a:t>Supuso el primer intento de unidad política de la Península Ibérica. </a:t>
            </a:r>
          </a:p>
          <a:p>
            <a:endParaRPr lang="es-ES" sz="2200" dirty="0"/>
          </a:p>
          <a:p>
            <a:r>
              <a:rPr lang="es-ES" sz="2200" dirty="0"/>
              <a:t>Al final fue una prolongación decadente de la Hispania romana: ya que al final terminaron por aceptar y adaptar la civilización hispanorromana. </a:t>
            </a:r>
          </a:p>
          <a:p>
            <a:endParaRPr lang="es-ES" sz="2200" dirty="0"/>
          </a:p>
          <a:p>
            <a:r>
              <a:rPr lang="es-ES" sz="2200" dirty="0"/>
              <a:t>Su evolución queda cortada por la invasión musulmana en siglo VIII. </a:t>
            </a:r>
          </a:p>
        </p:txBody>
      </p:sp>
      <p:pic>
        <p:nvPicPr>
          <p:cNvPr id="3" name="Imagen 3" descr="Imagen que contiene interior, vestimenta, foto, tabla&#10;&#10;Descripción generada automáticamente">
            <a:extLst>
              <a:ext uri="{FF2B5EF4-FFF2-40B4-BE49-F238E27FC236}">
                <a16:creationId xmlns:a16="http://schemas.microsoft.com/office/drawing/2014/main" id="{5CFDBA53-EDF9-4521-20FF-E2C223E2C163}"/>
              </a:ext>
            </a:extLst>
          </p:cNvPr>
          <p:cNvPicPr>
            <a:picLocks noChangeAspect="1"/>
          </p:cNvPicPr>
          <p:nvPr/>
        </p:nvPicPr>
        <p:blipFill>
          <a:blip r:embed="rId2"/>
          <a:stretch>
            <a:fillRect/>
          </a:stretch>
        </p:blipFill>
        <p:spPr>
          <a:xfrm>
            <a:off x="4954438" y="942763"/>
            <a:ext cx="7157049" cy="4253605"/>
          </a:xfrm>
          <a:prstGeom prst="rect">
            <a:avLst/>
          </a:prstGeom>
        </p:spPr>
      </p:pic>
    </p:spTree>
    <p:extLst>
      <p:ext uri="{BB962C8B-B14F-4D97-AF65-F5344CB8AC3E}">
        <p14:creationId xmlns:p14="http://schemas.microsoft.com/office/powerpoint/2010/main" val="391814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9A0059-4C69-22D4-AE14-8DDC31400637}"/>
              </a:ext>
            </a:extLst>
          </p:cNvPr>
          <p:cNvSpPr txBox="1"/>
          <p:nvPr/>
        </p:nvSpPr>
        <p:spPr>
          <a:xfrm>
            <a:off x="162127" y="162127"/>
            <a:ext cx="70525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Invasiones germánicas y el establecimiento de los visigodos en Hispania.</a:t>
            </a:r>
          </a:p>
        </p:txBody>
      </p:sp>
      <p:sp>
        <p:nvSpPr>
          <p:cNvPr id="3" name="CuadroTexto 2">
            <a:extLst>
              <a:ext uri="{FF2B5EF4-FFF2-40B4-BE49-F238E27FC236}">
                <a16:creationId xmlns:a16="http://schemas.microsoft.com/office/drawing/2014/main" id="{BCD11EE0-B1CC-0930-ABBB-82895C1DFD24}"/>
              </a:ext>
            </a:extLst>
          </p:cNvPr>
          <p:cNvSpPr txBox="1"/>
          <p:nvPr/>
        </p:nvSpPr>
        <p:spPr>
          <a:xfrm>
            <a:off x="316913" y="2394900"/>
            <a:ext cx="391217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En el 409 a.C. llegada de los primeros pueblos bárbaros: suevos, vándalos y alanos. Se establecen de la siguiente manera.</a:t>
            </a:r>
          </a:p>
        </p:txBody>
      </p:sp>
      <p:pic>
        <p:nvPicPr>
          <p:cNvPr id="4" name="Imagen 4" descr="Mapa&#10;&#10;Descripción generada automáticamente">
            <a:extLst>
              <a:ext uri="{FF2B5EF4-FFF2-40B4-BE49-F238E27FC236}">
                <a16:creationId xmlns:a16="http://schemas.microsoft.com/office/drawing/2014/main" id="{84D18957-37B6-F63B-DBA1-41C99336EB11}"/>
              </a:ext>
            </a:extLst>
          </p:cNvPr>
          <p:cNvPicPr>
            <a:picLocks noChangeAspect="1"/>
          </p:cNvPicPr>
          <p:nvPr/>
        </p:nvPicPr>
        <p:blipFill>
          <a:blip r:embed="rId2"/>
          <a:stretch>
            <a:fillRect/>
          </a:stretch>
        </p:blipFill>
        <p:spPr>
          <a:xfrm>
            <a:off x="4163684" y="737231"/>
            <a:ext cx="7631499" cy="5282896"/>
          </a:xfrm>
          <a:prstGeom prst="rect">
            <a:avLst/>
          </a:prstGeom>
        </p:spPr>
      </p:pic>
    </p:spTree>
    <p:extLst>
      <p:ext uri="{BB962C8B-B14F-4D97-AF65-F5344CB8AC3E}">
        <p14:creationId xmlns:p14="http://schemas.microsoft.com/office/powerpoint/2010/main" val="1229929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550E06-ACCE-48EA-E36B-B6AD9A03D122}"/>
              </a:ext>
            </a:extLst>
          </p:cNvPr>
          <p:cNvSpPr txBox="1"/>
          <p:nvPr/>
        </p:nvSpPr>
        <p:spPr>
          <a:xfrm>
            <a:off x="272142" y="217714"/>
            <a:ext cx="493896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Los </a:t>
            </a:r>
            <a:r>
              <a:rPr lang="es-ES" sz="2200" b="1" dirty="0"/>
              <a:t>visigodos</a:t>
            </a:r>
            <a:r>
              <a:rPr lang="es-ES" sz="2200" dirty="0"/>
              <a:t> (origen germánico) firma un pacto con Roma que les permitía asentarse en el sur de la Galia. </a:t>
            </a:r>
          </a:p>
          <a:p>
            <a:endParaRPr lang="es-ES" sz="2200" dirty="0"/>
          </a:p>
          <a:p>
            <a:r>
              <a:rPr lang="es-ES" sz="2200" dirty="0"/>
              <a:t>En el año</a:t>
            </a:r>
            <a:r>
              <a:rPr lang="es-ES" sz="2200" b="1" dirty="0"/>
              <a:t> 476 a.C. </a:t>
            </a:r>
            <a:r>
              <a:rPr lang="es-ES" sz="2200" dirty="0"/>
              <a:t>con la </a:t>
            </a:r>
            <a:r>
              <a:rPr lang="es-ES" sz="2200" dirty="0" err="1"/>
              <a:t>cadía</a:t>
            </a:r>
            <a:r>
              <a:rPr lang="es-ES" sz="2200" dirty="0"/>
              <a:t> del Imperio Romano, los visigodos fundan su reino con capital en </a:t>
            </a:r>
            <a:r>
              <a:rPr lang="es-ES" sz="2200" b="1" dirty="0"/>
              <a:t>Tolosa. </a:t>
            </a:r>
          </a:p>
          <a:p>
            <a:endParaRPr lang="es-ES" sz="2200" b="1" dirty="0"/>
          </a:p>
          <a:p>
            <a:r>
              <a:rPr lang="es-ES" sz="2200" dirty="0"/>
              <a:t>Los francos consiguen derrotarlos en la </a:t>
            </a:r>
            <a:r>
              <a:rPr lang="es-ES" sz="2200" b="1" dirty="0"/>
              <a:t>Batalla de </a:t>
            </a:r>
            <a:r>
              <a:rPr lang="es-ES" sz="2200" b="1" dirty="0" err="1"/>
              <a:t>Vouillè</a:t>
            </a:r>
            <a:r>
              <a:rPr lang="es-ES" sz="2200" b="1" dirty="0"/>
              <a:t> en el 507 a.C. </a:t>
            </a:r>
            <a:r>
              <a:rPr lang="es-ES" sz="2200" dirty="0"/>
              <a:t>tras esto son expulsados de la Galia y se establecen en Hispania, dando lugar a la consolidación de su reino con capital en la ciudad de Toledo.</a:t>
            </a:r>
          </a:p>
        </p:txBody>
      </p:sp>
      <p:pic>
        <p:nvPicPr>
          <p:cNvPr id="3" name="Imagen 3" descr="Mapa&#10;&#10;Descripción generada automáticamente">
            <a:extLst>
              <a:ext uri="{FF2B5EF4-FFF2-40B4-BE49-F238E27FC236}">
                <a16:creationId xmlns:a16="http://schemas.microsoft.com/office/drawing/2014/main" id="{7CAF7F73-E2C0-D3E8-E9B6-26C95759DDB5}"/>
              </a:ext>
            </a:extLst>
          </p:cNvPr>
          <p:cNvPicPr>
            <a:picLocks noChangeAspect="1"/>
          </p:cNvPicPr>
          <p:nvPr/>
        </p:nvPicPr>
        <p:blipFill>
          <a:blip r:embed="rId2"/>
          <a:stretch>
            <a:fillRect/>
          </a:stretch>
        </p:blipFill>
        <p:spPr>
          <a:xfrm>
            <a:off x="6176513" y="95382"/>
            <a:ext cx="5417387" cy="3116028"/>
          </a:xfrm>
          <a:prstGeom prst="rect">
            <a:avLst/>
          </a:prstGeom>
        </p:spPr>
      </p:pic>
      <p:pic>
        <p:nvPicPr>
          <p:cNvPr id="4" name="Imagen 4" descr="Imagen que contiene pasto, texto, exterior, libro&#10;&#10;Descripción generada automáticamente">
            <a:extLst>
              <a:ext uri="{FF2B5EF4-FFF2-40B4-BE49-F238E27FC236}">
                <a16:creationId xmlns:a16="http://schemas.microsoft.com/office/drawing/2014/main" id="{F9079587-878F-2BC0-E9BA-15D7FF3BE6D5}"/>
              </a:ext>
            </a:extLst>
          </p:cNvPr>
          <p:cNvPicPr>
            <a:picLocks noChangeAspect="1"/>
          </p:cNvPicPr>
          <p:nvPr/>
        </p:nvPicPr>
        <p:blipFill>
          <a:blip r:embed="rId3"/>
          <a:stretch>
            <a:fillRect/>
          </a:stretch>
        </p:blipFill>
        <p:spPr>
          <a:xfrm>
            <a:off x="6176513" y="3428145"/>
            <a:ext cx="5474897" cy="2575257"/>
          </a:xfrm>
          <a:prstGeom prst="rect">
            <a:avLst/>
          </a:prstGeom>
        </p:spPr>
      </p:pic>
    </p:spTree>
    <p:extLst>
      <p:ext uri="{BB962C8B-B14F-4D97-AF65-F5344CB8AC3E}">
        <p14:creationId xmlns:p14="http://schemas.microsoft.com/office/powerpoint/2010/main" val="3316200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BF3735-9AA5-C9A3-35F6-DBCD73520BEB}"/>
              </a:ext>
            </a:extLst>
          </p:cNvPr>
          <p:cNvSpPr txBox="1"/>
          <p:nvPr/>
        </p:nvSpPr>
        <p:spPr>
          <a:xfrm>
            <a:off x="5477" y="107145"/>
            <a:ext cx="555171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t>El reino visigodo de Toledo: 507-711 a.C.</a:t>
            </a:r>
          </a:p>
          <a:p>
            <a:endParaRPr lang="es-ES" sz="2400" b="1" dirty="0"/>
          </a:p>
          <a:p>
            <a:r>
              <a:rPr lang="es-ES" sz="2400" b="1" dirty="0"/>
              <a:t>Situación de la Península a su llegada: </a:t>
            </a:r>
            <a:r>
              <a:rPr lang="es-ES" sz="2400" dirty="0"/>
              <a:t>Eran una minoría con respecto a los hispanorromanos, dando lugar a la conformación de dos comunidades: </a:t>
            </a:r>
          </a:p>
        </p:txBody>
      </p:sp>
      <p:cxnSp>
        <p:nvCxnSpPr>
          <p:cNvPr id="3" name="Conector recto de flecha 2">
            <a:extLst>
              <a:ext uri="{FF2B5EF4-FFF2-40B4-BE49-F238E27FC236}">
                <a16:creationId xmlns:a16="http://schemas.microsoft.com/office/drawing/2014/main" id="{1C248EF7-21FB-5E4F-28EE-ED9046D4E7EC}"/>
              </a:ext>
            </a:extLst>
          </p:cNvPr>
          <p:cNvCxnSpPr/>
          <p:nvPr/>
        </p:nvCxnSpPr>
        <p:spPr>
          <a:xfrm flipV="1">
            <a:off x="5610046" y="996351"/>
            <a:ext cx="1302587" cy="897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D8BE5A98-ECE2-86D1-325C-D9B37B466B1A}"/>
              </a:ext>
            </a:extLst>
          </p:cNvPr>
          <p:cNvCxnSpPr>
            <a:cxnSpLocks/>
          </p:cNvCxnSpPr>
          <p:nvPr/>
        </p:nvCxnSpPr>
        <p:spPr>
          <a:xfrm>
            <a:off x="5624423" y="1864743"/>
            <a:ext cx="1503870" cy="799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C76D16DC-C046-1E8F-BBC8-AA6CBAA6C3EE}"/>
              </a:ext>
            </a:extLst>
          </p:cNvPr>
          <p:cNvSpPr txBox="1"/>
          <p:nvPr/>
        </p:nvSpPr>
        <p:spPr>
          <a:xfrm>
            <a:off x="7017862" y="615146"/>
            <a:ext cx="2521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Hispanorromanos: Católicos.</a:t>
            </a:r>
          </a:p>
        </p:txBody>
      </p:sp>
      <p:sp>
        <p:nvSpPr>
          <p:cNvPr id="6" name="CuadroTexto 5">
            <a:extLst>
              <a:ext uri="{FF2B5EF4-FFF2-40B4-BE49-F238E27FC236}">
                <a16:creationId xmlns:a16="http://schemas.microsoft.com/office/drawing/2014/main" id="{8BE0E67F-44D5-3B2D-852B-57739E9F91EB}"/>
              </a:ext>
            </a:extLst>
          </p:cNvPr>
          <p:cNvSpPr txBox="1"/>
          <p:nvPr/>
        </p:nvSpPr>
        <p:spPr>
          <a:xfrm>
            <a:off x="7168482" y="2440384"/>
            <a:ext cx="31750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Visigodos:  Arrianos.</a:t>
            </a:r>
          </a:p>
        </p:txBody>
      </p:sp>
      <p:sp>
        <p:nvSpPr>
          <p:cNvPr id="7" name="CuadroTexto 6">
            <a:extLst>
              <a:ext uri="{FF2B5EF4-FFF2-40B4-BE49-F238E27FC236}">
                <a16:creationId xmlns:a16="http://schemas.microsoft.com/office/drawing/2014/main" id="{FFFD9843-C1EC-CE64-4B07-60E2EBE0D6EF}"/>
              </a:ext>
            </a:extLst>
          </p:cNvPr>
          <p:cNvSpPr txBox="1"/>
          <p:nvPr/>
        </p:nvSpPr>
        <p:spPr>
          <a:xfrm>
            <a:off x="104407" y="3423523"/>
            <a:ext cx="626715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La monarquía visigoda era electiva </a:t>
            </a:r>
          </a:p>
        </p:txBody>
      </p:sp>
      <p:cxnSp>
        <p:nvCxnSpPr>
          <p:cNvPr id="8" name="Conector recto de flecha 7">
            <a:extLst>
              <a:ext uri="{FF2B5EF4-FFF2-40B4-BE49-F238E27FC236}">
                <a16:creationId xmlns:a16="http://schemas.microsoft.com/office/drawing/2014/main" id="{FB9D7F77-88D1-69E8-391B-2AF8120FABB9}"/>
              </a:ext>
            </a:extLst>
          </p:cNvPr>
          <p:cNvCxnSpPr>
            <a:cxnSpLocks/>
          </p:cNvCxnSpPr>
          <p:nvPr/>
        </p:nvCxnSpPr>
        <p:spPr>
          <a:xfrm flipH="1">
            <a:off x="2024330" y="3776931"/>
            <a:ext cx="5754" cy="74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27FF94EA-8498-3234-142C-000439D7EECA}"/>
              </a:ext>
            </a:extLst>
          </p:cNvPr>
          <p:cNvSpPr txBox="1"/>
          <p:nvPr/>
        </p:nvSpPr>
        <p:spPr>
          <a:xfrm>
            <a:off x="98587" y="4593223"/>
            <a:ext cx="404585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La designación del Rey dependía de la nobleza, capacidad para poder limitar las decisiones del rey.</a:t>
            </a:r>
          </a:p>
        </p:txBody>
      </p:sp>
      <p:cxnSp>
        <p:nvCxnSpPr>
          <p:cNvPr id="10" name="Conector recto de flecha 9">
            <a:extLst>
              <a:ext uri="{FF2B5EF4-FFF2-40B4-BE49-F238E27FC236}">
                <a16:creationId xmlns:a16="http://schemas.microsoft.com/office/drawing/2014/main" id="{EC17C368-4A02-4B2D-D44A-D95571F58D41}"/>
              </a:ext>
            </a:extLst>
          </p:cNvPr>
          <p:cNvCxnSpPr>
            <a:cxnSpLocks/>
          </p:cNvCxnSpPr>
          <p:nvPr/>
        </p:nvCxnSpPr>
        <p:spPr>
          <a:xfrm flipV="1">
            <a:off x="3899140" y="5237669"/>
            <a:ext cx="1015038" cy="5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5E8F399C-1842-81D1-AE03-47F063048CCC}"/>
              </a:ext>
            </a:extLst>
          </p:cNvPr>
          <p:cNvSpPr txBox="1"/>
          <p:nvPr/>
        </p:nvSpPr>
        <p:spPr>
          <a:xfrm>
            <a:off x="4918425" y="4790741"/>
            <a:ext cx="397328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Este control se </a:t>
            </a:r>
          </a:p>
          <a:p>
            <a:r>
              <a:rPr lang="es-ES" sz="2200" dirty="0"/>
              <a:t>Evidenciaba en dos</a:t>
            </a:r>
          </a:p>
          <a:p>
            <a:r>
              <a:rPr lang="es-ES" sz="2200" dirty="0"/>
              <a:t>Instituciones.</a:t>
            </a:r>
          </a:p>
        </p:txBody>
      </p:sp>
      <p:cxnSp>
        <p:nvCxnSpPr>
          <p:cNvPr id="12" name="Conector recto de flecha 11">
            <a:extLst>
              <a:ext uri="{FF2B5EF4-FFF2-40B4-BE49-F238E27FC236}">
                <a16:creationId xmlns:a16="http://schemas.microsoft.com/office/drawing/2014/main" id="{EEE9D57D-DD6C-CD81-32D2-81782DF65F1E}"/>
              </a:ext>
            </a:extLst>
          </p:cNvPr>
          <p:cNvCxnSpPr>
            <a:cxnSpLocks/>
          </p:cNvCxnSpPr>
          <p:nvPr/>
        </p:nvCxnSpPr>
        <p:spPr>
          <a:xfrm flipV="1">
            <a:off x="7205932" y="4605066"/>
            <a:ext cx="914397" cy="667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F11FAC39-B8F5-F8BD-498B-B6C004955A86}"/>
              </a:ext>
            </a:extLst>
          </p:cNvPr>
          <p:cNvCxnSpPr>
            <a:cxnSpLocks/>
          </p:cNvCxnSpPr>
          <p:nvPr/>
        </p:nvCxnSpPr>
        <p:spPr>
          <a:xfrm>
            <a:off x="7249065" y="5315308"/>
            <a:ext cx="1072547" cy="425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A4D8D8A-6CDA-4DD2-B287-F259C502414C}"/>
              </a:ext>
            </a:extLst>
          </p:cNvPr>
          <p:cNvSpPr txBox="1"/>
          <p:nvPr/>
        </p:nvSpPr>
        <p:spPr>
          <a:xfrm>
            <a:off x="8436428" y="3773713"/>
            <a:ext cx="2503714" cy="997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
        <p:nvSpPr>
          <p:cNvPr id="15" name="CuadroTexto 14">
            <a:extLst>
              <a:ext uri="{FF2B5EF4-FFF2-40B4-BE49-F238E27FC236}">
                <a16:creationId xmlns:a16="http://schemas.microsoft.com/office/drawing/2014/main" id="{AA20B416-6BAA-0B9E-B965-4F27BDAC31ED}"/>
              </a:ext>
            </a:extLst>
          </p:cNvPr>
          <p:cNvSpPr txBox="1"/>
          <p:nvPr/>
        </p:nvSpPr>
        <p:spPr>
          <a:xfrm>
            <a:off x="8117046" y="3594340"/>
            <a:ext cx="40797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Aula Regia:</a:t>
            </a:r>
            <a:r>
              <a:rPr lang="es-ES" sz="2200" dirty="0"/>
              <a:t> Asamblea de carácter consultivo. Conformada fundamentalmente por la nobleza.</a:t>
            </a:r>
          </a:p>
        </p:txBody>
      </p:sp>
      <p:sp>
        <p:nvSpPr>
          <p:cNvPr id="16" name="CuadroTexto 15">
            <a:extLst>
              <a:ext uri="{FF2B5EF4-FFF2-40B4-BE49-F238E27FC236}">
                <a16:creationId xmlns:a16="http://schemas.microsoft.com/office/drawing/2014/main" id="{37E0A0B8-AF70-CF05-2FB4-34AB97B0EE07}"/>
              </a:ext>
            </a:extLst>
          </p:cNvPr>
          <p:cNvSpPr txBox="1"/>
          <p:nvPr/>
        </p:nvSpPr>
        <p:spPr>
          <a:xfrm>
            <a:off x="8354613" y="4934514"/>
            <a:ext cx="397328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err="1"/>
              <a:t>Officium</a:t>
            </a:r>
            <a:r>
              <a:rPr lang="es-ES" sz="2200" b="1" dirty="0"/>
              <a:t> </a:t>
            </a:r>
            <a:r>
              <a:rPr lang="es-ES" sz="2200" b="1" dirty="0" err="1"/>
              <a:t>Palatinum</a:t>
            </a:r>
            <a:r>
              <a:rPr lang="es-ES" sz="2200" dirty="0"/>
              <a:t>: Conformado por la nobleza de mayor confianza del rey.</a:t>
            </a:r>
            <a:endParaRPr lang="es-ES" dirty="0"/>
          </a:p>
        </p:txBody>
      </p:sp>
    </p:spTree>
    <p:extLst>
      <p:ext uri="{BB962C8B-B14F-4D97-AF65-F5344CB8AC3E}">
        <p14:creationId xmlns:p14="http://schemas.microsoft.com/office/powerpoint/2010/main" val="3177431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540F2C9-5F23-85A8-C795-307DC9A6CEDF}"/>
              </a:ext>
            </a:extLst>
          </p:cNvPr>
          <p:cNvSpPr txBox="1"/>
          <p:nvPr/>
        </p:nvSpPr>
        <p:spPr>
          <a:xfrm>
            <a:off x="235857" y="163285"/>
            <a:ext cx="119595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A pesar de todos los condicionantes mencionados el proceso de unificación se produjo mediante tres vías. </a:t>
            </a:r>
          </a:p>
        </p:txBody>
      </p:sp>
      <p:sp>
        <p:nvSpPr>
          <p:cNvPr id="3" name="CuadroTexto 2">
            <a:extLst>
              <a:ext uri="{FF2B5EF4-FFF2-40B4-BE49-F238E27FC236}">
                <a16:creationId xmlns:a16="http://schemas.microsoft.com/office/drawing/2014/main" id="{E9568AFD-2A17-8846-EE0A-0310A0CC56B0}"/>
              </a:ext>
            </a:extLst>
          </p:cNvPr>
          <p:cNvSpPr txBox="1"/>
          <p:nvPr/>
        </p:nvSpPr>
        <p:spPr>
          <a:xfrm>
            <a:off x="67779" y="1229948"/>
            <a:ext cx="3513209"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1. Unificación territorial: </a:t>
            </a:r>
          </a:p>
          <a:p>
            <a:r>
              <a:rPr lang="es-ES" sz="2200" dirty="0"/>
              <a:t>Se produce cuando el monarca </a:t>
            </a:r>
            <a:r>
              <a:rPr lang="es-ES" sz="2200" b="1" dirty="0"/>
              <a:t>Leovigildo</a:t>
            </a:r>
            <a:r>
              <a:rPr lang="es-ES" sz="2200" dirty="0"/>
              <a:t> (568-586 a.C.) expulsa a los suevos en el año 585.</a:t>
            </a:r>
          </a:p>
        </p:txBody>
      </p:sp>
      <p:pic>
        <p:nvPicPr>
          <p:cNvPr id="4" name="Imagen 4">
            <a:extLst>
              <a:ext uri="{FF2B5EF4-FFF2-40B4-BE49-F238E27FC236}">
                <a16:creationId xmlns:a16="http://schemas.microsoft.com/office/drawing/2014/main" id="{D2212ECF-12C5-B135-8C2A-BD950DC6EC5E}"/>
              </a:ext>
            </a:extLst>
          </p:cNvPr>
          <p:cNvPicPr>
            <a:picLocks noChangeAspect="1"/>
          </p:cNvPicPr>
          <p:nvPr/>
        </p:nvPicPr>
        <p:blipFill>
          <a:blip r:embed="rId2"/>
          <a:stretch>
            <a:fillRect/>
          </a:stretch>
        </p:blipFill>
        <p:spPr>
          <a:xfrm>
            <a:off x="66136" y="3150098"/>
            <a:ext cx="3519577" cy="2743163"/>
          </a:xfrm>
          <a:prstGeom prst="rect">
            <a:avLst/>
          </a:prstGeom>
        </p:spPr>
      </p:pic>
      <p:sp>
        <p:nvSpPr>
          <p:cNvPr id="5" name="CuadroTexto 4">
            <a:extLst>
              <a:ext uri="{FF2B5EF4-FFF2-40B4-BE49-F238E27FC236}">
                <a16:creationId xmlns:a16="http://schemas.microsoft.com/office/drawing/2014/main" id="{6979CFBD-B4AE-9E2C-C54E-68064DF15715}"/>
              </a:ext>
            </a:extLst>
          </p:cNvPr>
          <p:cNvSpPr txBox="1"/>
          <p:nvPr/>
        </p:nvSpPr>
        <p:spPr>
          <a:xfrm>
            <a:off x="3955828" y="745568"/>
            <a:ext cx="396643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2. </a:t>
            </a:r>
            <a:r>
              <a:rPr lang="es-ES" sz="2200" b="1" dirty="0"/>
              <a:t>Unificación religiosa: </a:t>
            </a:r>
            <a:r>
              <a:rPr lang="es-ES" sz="2200" dirty="0"/>
              <a:t>Se da un gran avance cuando el rey </a:t>
            </a:r>
            <a:r>
              <a:rPr lang="es-ES" sz="2200" b="1" dirty="0"/>
              <a:t>Recaredo</a:t>
            </a:r>
            <a:r>
              <a:rPr lang="es-ES" sz="2200" dirty="0"/>
              <a:t> se convierte al catolicismo en el III Concilio de Toledo en 589 a.C. Los judíos quedan fuera de la unidad religiosa.</a:t>
            </a:r>
          </a:p>
        </p:txBody>
      </p:sp>
      <p:pic>
        <p:nvPicPr>
          <p:cNvPr id="6" name="Imagen 6">
            <a:extLst>
              <a:ext uri="{FF2B5EF4-FFF2-40B4-BE49-F238E27FC236}">
                <a16:creationId xmlns:a16="http://schemas.microsoft.com/office/drawing/2014/main" id="{EAE12EC4-D752-1B3E-477C-59EFDC172AC2}"/>
              </a:ext>
            </a:extLst>
          </p:cNvPr>
          <p:cNvPicPr>
            <a:picLocks noChangeAspect="1"/>
          </p:cNvPicPr>
          <p:nvPr/>
        </p:nvPicPr>
        <p:blipFill>
          <a:blip r:embed="rId3"/>
          <a:stretch>
            <a:fillRect/>
          </a:stretch>
        </p:blipFill>
        <p:spPr>
          <a:xfrm>
            <a:off x="5102345" y="3012056"/>
            <a:ext cx="2533650" cy="3048000"/>
          </a:xfrm>
          <a:prstGeom prst="rect">
            <a:avLst/>
          </a:prstGeom>
        </p:spPr>
      </p:pic>
      <p:sp>
        <p:nvSpPr>
          <p:cNvPr id="7" name="CuadroTexto 6">
            <a:extLst>
              <a:ext uri="{FF2B5EF4-FFF2-40B4-BE49-F238E27FC236}">
                <a16:creationId xmlns:a16="http://schemas.microsoft.com/office/drawing/2014/main" id="{CD6DAC3B-D196-385C-5312-BC6B73A8CF44}"/>
              </a:ext>
            </a:extLst>
          </p:cNvPr>
          <p:cNvSpPr txBox="1"/>
          <p:nvPr/>
        </p:nvSpPr>
        <p:spPr>
          <a:xfrm>
            <a:off x="8303266" y="748990"/>
            <a:ext cx="372168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3. Unidad legislativa:</a:t>
            </a:r>
            <a:r>
              <a:rPr lang="es-ES" sz="2200" dirty="0"/>
              <a:t> cada pueblo mantenía sus leyes, esto queda plasmado en el 654 cuando </a:t>
            </a:r>
            <a:r>
              <a:rPr lang="es-ES" sz="2200" b="1" dirty="0"/>
              <a:t>Recesvinto</a:t>
            </a:r>
            <a:r>
              <a:rPr lang="es-ES" sz="2200" dirty="0"/>
              <a:t> promulga el Liber </a:t>
            </a:r>
            <a:r>
              <a:rPr lang="es-ES" sz="2200" dirty="0" err="1"/>
              <a:t>Ludiciorum</a:t>
            </a:r>
            <a:r>
              <a:rPr lang="es-ES" sz="2200" dirty="0"/>
              <a:t>, texto único legal.</a:t>
            </a:r>
          </a:p>
        </p:txBody>
      </p:sp>
      <p:pic>
        <p:nvPicPr>
          <p:cNvPr id="8" name="Imagen 8" descr="Imagen que contiene hombre, foto, parado, mujer&#10;&#10;Descripción generada automáticamente">
            <a:extLst>
              <a:ext uri="{FF2B5EF4-FFF2-40B4-BE49-F238E27FC236}">
                <a16:creationId xmlns:a16="http://schemas.microsoft.com/office/drawing/2014/main" id="{84FF6BD2-F7A8-44BB-1F85-3DB3CDF93AFD}"/>
              </a:ext>
            </a:extLst>
          </p:cNvPr>
          <p:cNvPicPr>
            <a:picLocks noChangeAspect="1"/>
          </p:cNvPicPr>
          <p:nvPr/>
        </p:nvPicPr>
        <p:blipFill>
          <a:blip r:embed="rId4"/>
          <a:stretch>
            <a:fillRect/>
          </a:stretch>
        </p:blipFill>
        <p:spPr>
          <a:xfrm>
            <a:off x="8358186" y="2881222"/>
            <a:ext cx="3584458" cy="3165895"/>
          </a:xfrm>
          <a:prstGeom prst="rect">
            <a:avLst/>
          </a:prstGeom>
        </p:spPr>
      </p:pic>
    </p:spTree>
    <p:extLst>
      <p:ext uri="{BB962C8B-B14F-4D97-AF65-F5344CB8AC3E}">
        <p14:creationId xmlns:p14="http://schemas.microsoft.com/office/powerpoint/2010/main" val="2164397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CF4C68-BE77-B2F2-23E2-3B358D1FBED9}"/>
              </a:ext>
            </a:extLst>
          </p:cNvPr>
          <p:cNvSpPr txBox="1"/>
          <p:nvPr/>
        </p:nvSpPr>
        <p:spPr>
          <a:xfrm>
            <a:off x="308429" y="199571"/>
            <a:ext cx="5733142"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Fin del Reino Visigodo:</a:t>
            </a:r>
          </a:p>
          <a:p>
            <a:endParaRPr lang="es-ES" sz="2200" dirty="0"/>
          </a:p>
          <a:p>
            <a:r>
              <a:rPr lang="es-ES" sz="2200" dirty="0"/>
              <a:t>A pesar de todo el proceso de unificación mencionado, la fortaleza del reino visigodo presentaba una gran debilidad interna: </a:t>
            </a:r>
            <a:r>
              <a:rPr lang="es-ES" sz="2200" b="1" dirty="0"/>
              <a:t>La lucha por el poder entre las grandes familias de la nobleza.</a:t>
            </a:r>
          </a:p>
        </p:txBody>
      </p:sp>
      <p:sp>
        <p:nvSpPr>
          <p:cNvPr id="3" name="CuadroTexto 2">
            <a:extLst>
              <a:ext uri="{FF2B5EF4-FFF2-40B4-BE49-F238E27FC236}">
                <a16:creationId xmlns:a16="http://schemas.microsoft.com/office/drawing/2014/main" id="{FD8E58B4-5F6D-E233-1748-6C840F2071B2}"/>
              </a:ext>
            </a:extLst>
          </p:cNvPr>
          <p:cNvSpPr txBox="1"/>
          <p:nvPr/>
        </p:nvSpPr>
        <p:spPr>
          <a:xfrm>
            <a:off x="312878" y="2662892"/>
            <a:ext cx="540657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Tras la muerte del rey Witiza (710) todo se desmorona de manera definitiva. </a:t>
            </a:r>
          </a:p>
          <a:p>
            <a:endParaRPr lang="es-ES" sz="2200" dirty="0"/>
          </a:p>
          <a:p>
            <a:r>
              <a:rPr lang="es-ES" sz="2200" dirty="0"/>
              <a:t>Sus apoyos en la nobleza querían transmitir la corona a su hijo, pero la facción rival colocó en el reino a </a:t>
            </a:r>
            <a:r>
              <a:rPr lang="es-ES" sz="2200" b="1" dirty="0"/>
              <a:t>Don Rodrigo (710-711).</a:t>
            </a:r>
          </a:p>
          <a:p>
            <a:endParaRPr lang="es-ES" sz="2200" b="1" dirty="0"/>
          </a:p>
          <a:p>
            <a:r>
              <a:rPr lang="es-ES" sz="2200" dirty="0"/>
              <a:t>Los seguidores de Witiza ante tal hecho llamaron en su ayuda a los musulmanes. </a:t>
            </a:r>
          </a:p>
        </p:txBody>
      </p:sp>
      <p:sp>
        <p:nvSpPr>
          <p:cNvPr id="4" name="CuadroTexto 3">
            <a:extLst>
              <a:ext uri="{FF2B5EF4-FFF2-40B4-BE49-F238E27FC236}">
                <a16:creationId xmlns:a16="http://schemas.microsoft.com/office/drawing/2014/main" id="{3FCAB6CA-9CB0-5189-B4E9-604A5A520785}"/>
              </a:ext>
            </a:extLst>
          </p:cNvPr>
          <p:cNvSpPr txBox="1"/>
          <p:nvPr/>
        </p:nvSpPr>
        <p:spPr>
          <a:xfrm>
            <a:off x="7054490" y="1083779"/>
            <a:ext cx="464457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En el 711 desembarca Tarik en Gibraltar al frente de un ejército bereber, derrotando a Rodrigo en la </a:t>
            </a:r>
            <a:r>
              <a:rPr lang="es-ES" sz="2200" b="1" dirty="0"/>
              <a:t>Batalla de Guadalete (711).</a:t>
            </a:r>
          </a:p>
        </p:txBody>
      </p:sp>
      <p:pic>
        <p:nvPicPr>
          <p:cNvPr id="5" name="Imagen 5" descr="Imagen que contiene Calendario&#10;&#10;Descripción generada automáticamente">
            <a:extLst>
              <a:ext uri="{FF2B5EF4-FFF2-40B4-BE49-F238E27FC236}">
                <a16:creationId xmlns:a16="http://schemas.microsoft.com/office/drawing/2014/main" id="{032DD6D8-12F3-DE49-FF3C-85597C92826B}"/>
              </a:ext>
            </a:extLst>
          </p:cNvPr>
          <p:cNvPicPr>
            <a:picLocks noChangeAspect="1"/>
          </p:cNvPicPr>
          <p:nvPr/>
        </p:nvPicPr>
        <p:blipFill>
          <a:blip r:embed="rId2"/>
          <a:stretch>
            <a:fillRect/>
          </a:stretch>
        </p:blipFill>
        <p:spPr>
          <a:xfrm>
            <a:off x="5788325" y="2529887"/>
            <a:ext cx="6179388" cy="3465999"/>
          </a:xfrm>
          <a:prstGeom prst="rect">
            <a:avLst/>
          </a:prstGeom>
        </p:spPr>
      </p:pic>
    </p:spTree>
    <p:extLst>
      <p:ext uri="{BB962C8B-B14F-4D97-AF65-F5344CB8AC3E}">
        <p14:creationId xmlns:p14="http://schemas.microsoft.com/office/powerpoint/2010/main" val="3666219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56FB9B-3811-EAFF-63BC-554067E4A422}"/>
              </a:ext>
            </a:extLst>
          </p:cNvPr>
          <p:cNvSpPr txBox="1"/>
          <p:nvPr/>
        </p:nvSpPr>
        <p:spPr>
          <a:xfrm>
            <a:off x="217713" y="199571"/>
            <a:ext cx="11026064"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err="1"/>
              <a:t>Prefeudalismo</a:t>
            </a:r>
            <a:r>
              <a:rPr lang="es-ES" sz="2200" b="1" dirty="0"/>
              <a:t> de la sociedad visigoda.</a:t>
            </a:r>
          </a:p>
          <a:p>
            <a:endParaRPr lang="es-ES" sz="2200" b="1" dirty="0"/>
          </a:p>
          <a:p>
            <a:r>
              <a:rPr lang="es-ES" sz="2200" b="1" dirty="0"/>
              <a:t>- Economía rural</a:t>
            </a:r>
            <a:r>
              <a:rPr lang="es-ES" sz="2200" dirty="0"/>
              <a:t> (prolongación de la hispanorromana del Bajo Imperio). Decadencia de la vida urbana y del comercio.</a:t>
            </a:r>
          </a:p>
          <a:p>
            <a:endParaRPr lang="es-ES" sz="2200" dirty="0"/>
          </a:p>
          <a:p>
            <a:r>
              <a:rPr lang="es-ES" sz="2200" dirty="0"/>
              <a:t>- En cuanto a la sociedad visigoda, </a:t>
            </a:r>
            <a:r>
              <a:rPr lang="es-ES" sz="2200" b="1" dirty="0"/>
              <a:t>La nobleza</a:t>
            </a:r>
            <a:r>
              <a:rPr lang="es-ES" sz="2200" dirty="0"/>
              <a:t> se convirtió en la clase dirigente junto con la iglesia.</a:t>
            </a:r>
          </a:p>
          <a:p>
            <a:endParaRPr lang="es-ES" sz="2200" dirty="0"/>
          </a:p>
          <a:p>
            <a:r>
              <a:rPr lang="es-ES" sz="2200" dirty="0"/>
              <a:t>- Los esclavos fueron cada vez más escasos, son sustituidos por campesinos libres-colonos. Estos se fusionan y crean un nuevo grupo social: </a:t>
            </a:r>
            <a:r>
              <a:rPr lang="es-ES" sz="2200" b="1" dirty="0"/>
              <a:t>Los siervos.</a:t>
            </a:r>
          </a:p>
          <a:p>
            <a:endParaRPr lang="es-ES" sz="2200" b="1" dirty="0"/>
          </a:p>
          <a:p>
            <a:r>
              <a:rPr lang="es-ES" sz="2200" b="1" dirty="0"/>
              <a:t>- </a:t>
            </a:r>
            <a:r>
              <a:rPr lang="es-ES" sz="2200" dirty="0"/>
              <a:t>El rey era asesorado por</a:t>
            </a:r>
            <a:r>
              <a:rPr lang="es-ES" sz="2200" b="1" dirty="0"/>
              <a:t> un consejo formado por dignatarios. </a:t>
            </a:r>
            <a:r>
              <a:rPr lang="es-ES" sz="2200" dirty="0"/>
              <a:t>En las provincias el poder lo detentaban</a:t>
            </a:r>
            <a:r>
              <a:rPr lang="es-ES" sz="2200" b="1" dirty="0"/>
              <a:t> duques y condes.</a:t>
            </a:r>
          </a:p>
          <a:p>
            <a:endParaRPr lang="es-ES" sz="2200" b="1" dirty="0"/>
          </a:p>
          <a:p>
            <a:r>
              <a:rPr lang="es-ES" sz="2200" dirty="0"/>
              <a:t>Al desarrollarse en la Hispania visigoda los lazos de dependencia personal, se estaban dando los primeros pasos hacia una sociedad feudal.</a:t>
            </a:r>
          </a:p>
          <a:p>
            <a:endParaRPr lang="es-ES" dirty="0"/>
          </a:p>
        </p:txBody>
      </p:sp>
    </p:spTree>
    <p:extLst>
      <p:ext uri="{BB962C8B-B14F-4D97-AF65-F5344CB8AC3E}">
        <p14:creationId xmlns:p14="http://schemas.microsoft.com/office/powerpoint/2010/main" val="237526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D8C13-A711-C97F-5951-36845D929683}"/>
              </a:ext>
            </a:extLst>
          </p:cNvPr>
          <p:cNvSpPr txBox="1"/>
          <p:nvPr/>
        </p:nvSpPr>
        <p:spPr>
          <a:xfrm>
            <a:off x="4760088" y="258019"/>
            <a:ext cx="415965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600" u="sng" dirty="0"/>
              <a:t>PALEOLÍTICO.</a:t>
            </a:r>
          </a:p>
        </p:txBody>
      </p:sp>
      <p:sp>
        <p:nvSpPr>
          <p:cNvPr id="3" name="CuadroTexto 2">
            <a:extLst>
              <a:ext uri="{FF2B5EF4-FFF2-40B4-BE49-F238E27FC236}">
                <a16:creationId xmlns:a16="http://schemas.microsoft.com/office/drawing/2014/main" id="{080EA7F6-EAC8-62E0-3080-5D47CB434319}"/>
              </a:ext>
            </a:extLst>
          </p:cNvPr>
          <p:cNvSpPr txBox="1"/>
          <p:nvPr/>
        </p:nvSpPr>
        <p:spPr>
          <a:xfrm>
            <a:off x="313480" y="1061012"/>
            <a:ext cx="52278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Cronología: </a:t>
            </a:r>
            <a:r>
              <a:rPr lang="es-ES" sz="2000" dirty="0"/>
              <a:t>1,2 millones de años hasta el 10.000 a.C.</a:t>
            </a:r>
          </a:p>
        </p:txBody>
      </p:sp>
      <p:sp>
        <p:nvSpPr>
          <p:cNvPr id="4" name="CuadroTexto 3">
            <a:extLst>
              <a:ext uri="{FF2B5EF4-FFF2-40B4-BE49-F238E27FC236}">
                <a16:creationId xmlns:a16="http://schemas.microsoft.com/office/drawing/2014/main" id="{330E30A8-0802-55E8-44A3-0E68A632DDA0}"/>
              </a:ext>
            </a:extLst>
          </p:cNvPr>
          <p:cNvSpPr txBox="1"/>
          <p:nvPr/>
        </p:nvSpPr>
        <p:spPr>
          <a:xfrm>
            <a:off x="313480" y="1782019"/>
            <a:ext cx="537740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Forma de vida:</a:t>
            </a:r>
            <a:r>
              <a:rPr lang="es-ES" sz="2000" dirty="0"/>
              <a:t> Eran nómadas, se iban desplazando por dos motivos principales: siguiendo rebaños o cuando las condiciones climáticas eran muy desfavorables. </a:t>
            </a:r>
          </a:p>
        </p:txBody>
      </p:sp>
      <p:sp>
        <p:nvSpPr>
          <p:cNvPr id="5" name="CuadroTexto 4">
            <a:extLst>
              <a:ext uri="{FF2B5EF4-FFF2-40B4-BE49-F238E27FC236}">
                <a16:creationId xmlns:a16="http://schemas.microsoft.com/office/drawing/2014/main" id="{E8A3F00A-34FA-7C4F-70D9-0A9C99834FFC}"/>
              </a:ext>
            </a:extLst>
          </p:cNvPr>
          <p:cNvSpPr txBox="1"/>
          <p:nvPr/>
        </p:nvSpPr>
        <p:spPr>
          <a:xfrm>
            <a:off x="313481" y="3284316"/>
            <a:ext cx="40029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Economía</a:t>
            </a:r>
            <a:r>
              <a:rPr lang="es-ES" sz="2000" dirty="0"/>
              <a:t>: Cazadora-recolectora.</a:t>
            </a:r>
          </a:p>
        </p:txBody>
      </p:sp>
      <p:sp>
        <p:nvSpPr>
          <p:cNvPr id="6" name="CuadroTexto 5">
            <a:extLst>
              <a:ext uri="{FF2B5EF4-FFF2-40B4-BE49-F238E27FC236}">
                <a16:creationId xmlns:a16="http://schemas.microsoft.com/office/drawing/2014/main" id="{D96A0BEB-7CC2-867B-70E9-18CFD93E3729}"/>
              </a:ext>
            </a:extLst>
          </p:cNvPr>
          <p:cNvSpPr txBox="1"/>
          <p:nvPr/>
        </p:nvSpPr>
        <p:spPr>
          <a:xfrm>
            <a:off x="313481" y="3901633"/>
            <a:ext cx="3520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¿Dónde viven?</a:t>
            </a:r>
            <a:r>
              <a:rPr lang="es-ES" sz="2000" dirty="0"/>
              <a:t> Cuevas.</a:t>
            </a:r>
          </a:p>
        </p:txBody>
      </p:sp>
      <p:sp>
        <p:nvSpPr>
          <p:cNvPr id="7" name="CuadroTexto 6">
            <a:extLst>
              <a:ext uri="{FF2B5EF4-FFF2-40B4-BE49-F238E27FC236}">
                <a16:creationId xmlns:a16="http://schemas.microsoft.com/office/drawing/2014/main" id="{BDE76355-6192-FFBF-240A-ABA6EF3F3A4D}"/>
              </a:ext>
            </a:extLst>
          </p:cNvPr>
          <p:cNvSpPr txBox="1"/>
          <p:nvPr/>
        </p:nvSpPr>
        <p:spPr>
          <a:xfrm>
            <a:off x="313481" y="4591290"/>
            <a:ext cx="66578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Organización social: </a:t>
            </a:r>
            <a:r>
              <a:rPr lang="es-ES" sz="2000" dirty="0"/>
              <a:t>Colectiva, estructurados en pequeños grupos.</a:t>
            </a:r>
          </a:p>
        </p:txBody>
      </p:sp>
      <p:sp>
        <p:nvSpPr>
          <p:cNvPr id="8" name="CuadroTexto 7">
            <a:extLst>
              <a:ext uri="{FF2B5EF4-FFF2-40B4-BE49-F238E27FC236}">
                <a16:creationId xmlns:a16="http://schemas.microsoft.com/office/drawing/2014/main" id="{4B28DFFA-0D90-F291-DF47-55D239B331F7}"/>
              </a:ext>
            </a:extLst>
          </p:cNvPr>
          <p:cNvSpPr txBox="1"/>
          <p:nvPr/>
        </p:nvSpPr>
        <p:spPr>
          <a:xfrm>
            <a:off x="308658" y="5403930"/>
            <a:ext cx="37014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Tecnología: </a:t>
            </a:r>
            <a:r>
              <a:rPr lang="es-ES" sz="2000" dirty="0"/>
              <a:t>Piedra tallada.</a:t>
            </a:r>
          </a:p>
        </p:txBody>
      </p:sp>
      <p:pic>
        <p:nvPicPr>
          <p:cNvPr id="9" name="Imagen 9">
            <a:extLst>
              <a:ext uri="{FF2B5EF4-FFF2-40B4-BE49-F238E27FC236}">
                <a16:creationId xmlns:a16="http://schemas.microsoft.com/office/drawing/2014/main" id="{47B4A92E-215D-0029-06BE-BB8E0FC5612F}"/>
              </a:ext>
            </a:extLst>
          </p:cNvPr>
          <p:cNvPicPr>
            <a:picLocks noChangeAspect="1"/>
          </p:cNvPicPr>
          <p:nvPr/>
        </p:nvPicPr>
        <p:blipFill>
          <a:blip r:embed="rId2"/>
          <a:stretch>
            <a:fillRect/>
          </a:stretch>
        </p:blipFill>
        <p:spPr>
          <a:xfrm>
            <a:off x="8399362" y="177479"/>
            <a:ext cx="3534136" cy="1757422"/>
          </a:xfrm>
          <a:prstGeom prst="rect">
            <a:avLst/>
          </a:prstGeom>
        </p:spPr>
      </p:pic>
      <p:pic>
        <p:nvPicPr>
          <p:cNvPr id="10" name="Imagen 10" descr="Imagen que contiene exterior, naturaleza, pasto, sucio&#10;&#10;Descripción generada automáticamente">
            <a:extLst>
              <a:ext uri="{FF2B5EF4-FFF2-40B4-BE49-F238E27FC236}">
                <a16:creationId xmlns:a16="http://schemas.microsoft.com/office/drawing/2014/main" id="{E7ECDC60-1C2C-98EB-75FD-94D99B8E5F1F}"/>
              </a:ext>
            </a:extLst>
          </p:cNvPr>
          <p:cNvPicPr>
            <a:picLocks noChangeAspect="1"/>
          </p:cNvPicPr>
          <p:nvPr/>
        </p:nvPicPr>
        <p:blipFill>
          <a:blip r:embed="rId3"/>
          <a:stretch>
            <a:fillRect/>
          </a:stretch>
        </p:blipFill>
        <p:spPr>
          <a:xfrm>
            <a:off x="8399362" y="2210765"/>
            <a:ext cx="3534136" cy="1761282"/>
          </a:xfrm>
          <a:prstGeom prst="rect">
            <a:avLst/>
          </a:prstGeom>
        </p:spPr>
      </p:pic>
      <p:pic>
        <p:nvPicPr>
          <p:cNvPr id="11" name="Imagen 11" descr="Imagen que contiene comida, plato, tabla, pieza&#10;&#10;Descripción generada automáticamente">
            <a:extLst>
              <a:ext uri="{FF2B5EF4-FFF2-40B4-BE49-F238E27FC236}">
                <a16:creationId xmlns:a16="http://schemas.microsoft.com/office/drawing/2014/main" id="{FCDEE288-33D9-5112-C4EB-40E749F272DD}"/>
              </a:ext>
            </a:extLst>
          </p:cNvPr>
          <p:cNvPicPr>
            <a:picLocks noChangeAspect="1"/>
          </p:cNvPicPr>
          <p:nvPr/>
        </p:nvPicPr>
        <p:blipFill>
          <a:blip r:embed="rId4"/>
          <a:stretch>
            <a:fillRect/>
          </a:stretch>
        </p:blipFill>
        <p:spPr>
          <a:xfrm>
            <a:off x="8399362" y="4259510"/>
            <a:ext cx="3534136" cy="1649392"/>
          </a:xfrm>
          <a:prstGeom prst="rect">
            <a:avLst/>
          </a:prstGeom>
        </p:spPr>
      </p:pic>
    </p:spTree>
    <p:extLst>
      <p:ext uri="{BB962C8B-B14F-4D97-AF65-F5344CB8AC3E}">
        <p14:creationId xmlns:p14="http://schemas.microsoft.com/office/powerpoint/2010/main" val="42673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CCEA6BB-5E0E-4AC7-E6CD-63856D18BDA7}"/>
              </a:ext>
            </a:extLst>
          </p:cNvPr>
          <p:cNvSpPr txBox="1"/>
          <p:nvPr/>
        </p:nvSpPr>
        <p:spPr>
          <a:xfrm>
            <a:off x="508803" y="81987"/>
            <a:ext cx="49312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EL PALEOLÍTICO SE DIVIDE EN 3 ETAPAS: </a:t>
            </a:r>
          </a:p>
        </p:txBody>
      </p:sp>
      <p:sp>
        <p:nvSpPr>
          <p:cNvPr id="3" name="CuadroTexto 2">
            <a:extLst>
              <a:ext uri="{FF2B5EF4-FFF2-40B4-BE49-F238E27FC236}">
                <a16:creationId xmlns:a16="http://schemas.microsoft.com/office/drawing/2014/main" id="{E801E36F-3BA3-E8DB-4CF1-95287DD8E3AD}"/>
              </a:ext>
            </a:extLst>
          </p:cNvPr>
          <p:cNvSpPr txBox="1"/>
          <p:nvPr/>
        </p:nvSpPr>
        <p:spPr>
          <a:xfrm>
            <a:off x="137449" y="532917"/>
            <a:ext cx="64143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PALEOLÍTICO INFERIOR:</a:t>
            </a:r>
          </a:p>
          <a:p>
            <a:r>
              <a:rPr lang="es-ES" sz="2000" dirty="0"/>
              <a:t>- Cronología: 1,2 millones de años hasta el 100.000 a.C.</a:t>
            </a:r>
          </a:p>
        </p:txBody>
      </p:sp>
      <p:pic>
        <p:nvPicPr>
          <p:cNvPr id="4" name="Imagen 4" descr="Imagen que contiene exterior, balsa, montaña, grande&#10;&#10;Descripción generada automáticamente">
            <a:extLst>
              <a:ext uri="{FF2B5EF4-FFF2-40B4-BE49-F238E27FC236}">
                <a16:creationId xmlns:a16="http://schemas.microsoft.com/office/drawing/2014/main" id="{B41B3E54-D1C3-3912-48EE-A79AF25DAE6C}"/>
              </a:ext>
            </a:extLst>
          </p:cNvPr>
          <p:cNvPicPr>
            <a:picLocks noChangeAspect="1"/>
          </p:cNvPicPr>
          <p:nvPr/>
        </p:nvPicPr>
        <p:blipFill>
          <a:blip r:embed="rId2"/>
          <a:stretch>
            <a:fillRect/>
          </a:stretch>
        </p:blipFill>
        <p:spPr>
          <a:xfrm>
            <a:off x="190981" y="1323372"/>
            <a:ext cx="4508339" cy="2436471"/>
          </a:xfrm>
          <a:prstGeom prst="rect">
            <a:avLst/>
          </a:prstGeom>
        </p:spPr>
      </p:pic>
      <p:pic>
        <p:nvPicPr>
          <p:cNvPr id="5" name="Imagen 5">
            <a:extLst>
              <a:ext uri="{FF2B5EF4-FFF2-40B4-BE49-F238E27FC236}">
                <a16:creationId xmlns:a16="http://schemas.microsoft.com/office/drawing/2014/main" id="{061CC127-CA1E-3EF3-A4B5-AC97F4105EAC}"/>
              </a:ext>
            </a:extLst>
          </p:cNvPr>
          <p:cNvPicPr>
            <a:picLocks noChangeAspect="1"/>
          </p:cNvPicPr>
          <p:nvPr/>
        </p:nvPicPr>
        <p:blipFill>
          <a:blip r:embed="rId3"/>
          <a:stretch>
            <a:fillRect/>
          </a:stretch>
        </p:blipFill>
        <p:spPr>
          <a:xfrm>
            <a:off x="84883" y="4096475"/>
            <a:ext cx="4614438" cy="2012065"/>
          </a:xfrm>
          <a:prstGeom prst="rect">
            <a:avLst/>
          </a:prstGeom>
        </p:spPr>
      </p:pic>
      <p:pic>
        <p:nvPicPr>
          <p:cNvPr id="7" name="Imagen 7" descr="Imagen que contiene persona, hombre, ropa, interior&#10;&#10;Descripción generada automáticamente">
            <a:extLst>
              <a:ext uri="{FF2B5EF4-FFF2-40B4-BE49-F238E27FC236}">
                <a16:creationId xmlns:a16="http://schemas.microsoft.com/office/drawing/2014/main" id="{64D2BAA8-732E-51DB-99B6-D7F941A0730D}"/>
              </a:ext>
            </a:extLst>
          </p:cNvPr>
          <p:cNvPicPr>
            <a:picLocks noChangeAspect="1"/>
          </p:cNvPicPr>
          <p:nvPr/>
        </p:nvPicPr>
        <p:blipFill>
          <a:blip r:embed="rId4"/>
          <a:stretch>
            <a:fillRect/>
          </a:stretch>
        </p:blipFill>
        <p:spPr>
          <a:xfrm>
            <a:off x="8261814" y="161281"/>
            <a:ext cx="3302643" cy="4944318"/>
          </a:xfrm>
          <a:prstGeom prst="rect">
            <a:avLst/>
          </a:prstGeom>
        </p:spPr>
      </p:pic>
      <p:sp>
        <p:nvSpPr>
          <p:cNvPr id="8" name="CuadroTexto 7">
            <a:extLst>
              <a:ext uri="{FF2B5EF4-FFF2-40B4-BE49-F238E27FC236}">
                <a16:creationId xmlns:a16="http://schemas.microsoft.com/office/drawing/2014/main" id="{7B95B075-A185-DAFB-7123-9D73679B3E93}"/>
              </a:ext>
            </a:extLst>
          </p:cNvPr>
          <p:cNvSpPr txBox="1"/>
          <p:nvPr/>
        </p:nvSpPr>
        <p:spPr>
          <a:xfrm>
            <a:off x="5124209" y="1796487"/>
            <a:ext cx="2582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SIMA DEL ELEFANTE, ATAPUERCA (BURGOS).</a:t>
            </a:r>
          </a:p>
        </p:txBody>
      </p:sp>
      <p:sp>
        <p:nvSpPr>
          <p:cNvPr id="9" name="CuadroTexto 8">
            <a:extLst>
              <a:ext uri="{FF2B5EF4-FFF2-40B4-BE49-F238E27FC236}">
                <a16:creationId xmlns:a16="http://schemas.microsoft.com/office/drawing/2014/main" id="{5F816B57-CEFD-7830-60FB-33F2C7908F39}"/>
              </a:ext>
            </a:extLst>
          </p:cNvPr>
          <p:cNvSpPr txBox="1"/>
          <p:nvPr/>
        </p:nvSpPr>
        <p:spPr>
          <a:xfrm>
            <a:off x="5268891" y="4436961"/>
            <a:ext cx="2495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GRAN DOLINA, ATAPUERCA (BURGOS).</a:t>
            </a:r>
          </a:p>
        </p:txBody>
      </p:sp>
      <p:sp>
        <p:nvSpPr>
          <p:cNvPr id="10" name="CuadroTexto 9">
            <a:extLst>
              <a:ext uri="{FF2B5EF4-FFF2-40B4-BE49-F238E27FC236}">
                <a16:creationId xmlns:a16="http://schemas.microsoft.com/office/drawing/2014/main" id="{36563B65-392A-4FC7-71D6-548E5683317E}"/>
              </a:ext>
            </a:extLst>
          </p:cNvPr>
          <p:cNvSpPr txBox="1"/>
          <p:nvPr/>
        </p:nvSpPr>
        <p:spPr>
          <a:xfrm>
            <a:off x="8972791" y="5256835"/>
            <a:ext cx="3339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HOMO ANTECESSOR.</a:t>
            </a:r>
          </a:p>
        </p:txBody>
      </p:sp>
    </p:spTree>
    <p:extLst>
      <p:ext uri="{BB962C8B-B14F-4D97-AF65-F5344CB8AC3E}">
        <p14:creationId xmlns:p14="http://schemas.microsoft.com/office/powerpoint/2010/main" val="342257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C9A2650-5745-B15F-7722-C755279848CE}"/>
              </a:ext>
            </a:extLst>
          </p:cNvPr>
          <p:cNvSpPr txBox="1"/>
          <p:nvPr/>
        </p:nvSpPr>
        <p:spPr>
          <a:xfrm>
            <a:off x="221848" y="168797"/>
            <a:ext cx="44249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PALEOLÍTICO MEDIO:</a:t>
            </a:r>
          </a:p>
          <a:p>
            <a:r>
              <a:rPr lang="es-ES" sz="2000" dirty="0"/>
              <a:t>- Cronología: 100.000-35.000 a.C.</a:t>
            </a:r>
          </a:p>
        </p:txBody>
      </p:sp>
      <p:pic>
        <p:nvPicPr>
          <p:cNvPr id="4" name="Imagen 4" descr="Imagen que contiene exterior, parado, grande, comida&#10;&#10;Descripción generada automáticamente">
            <a:extLst>
              <a:ext uri="{FF2B5EF4-FFF2-40B4-BE49-F238E27FC236}">
                <a16:creationId xmlns:a16="http://schemas.microsoft.com/office/drawing/2014/main" id="{586C7230-B1F7-C5A0-3D62-FB9100279CC6}"/>
              </a:ext>
            </a:extLst>
          </p:cNvPr>
          <p:cNvPicPr>
            <a:picLocks noChangeAspect="1"/>
          </p:cNvPicPr>
          <p:nvPr/>
        </p:nvPicPr>
        <p:blipFill>
          <a:blip r:embed="rId2"/>
          <a:stretch>
            <a:fillRect/>
          </a:stretch>
        </p:blipFill>
        <p:spPr>
          <a:xfrm>
            <a:off x="219919" y="1017608"/>
            <a:ext cx="3910313" cy="2314937"/>
          </a:xfrm>
          <a:prstGeom prst="rect">
            <a:avLst/>
          </a:prstGeom>
        </p:spPr>
      </p:pic>
      <p:sp>
        <p:nvSpPr>
          <p:cNvPr id="5" name="Flecha: a la derecha 4">
            <a:extLst>
              <a:ext uri="{FF2B5EF4-FFF2-40B4-BE49-F238E27FC236}">
                <a16:creationId xmlns:a16="http://schemas.microsoft.com/office/drawing/2014/main" id="{6217DE2A-8953-34A8-AE6B-68ACEE65B5F8}"/>
              </a:ext>
            </a:extLst>
          </p:cNvPr>
          <p:cNvSpPr/>
          <p:nvPr/>
        </p:nvSpPr>
        <p:spPr>
          <a:xfrm>
            <a:off x="4476456" y="2008116"/>
            <a:ext cx="974202" cy="48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6">
            <a:extLst>
              <a:ext uri="{FF2B5EF4-FFF2-40B4-BE49-F238E27FC236}">
                <a16:creationId xmlns:a16="http://schemas.microsoft.com/office/drawing/2014/main" id="{A0E9539F-1125-E56B-9FB5-5F58EF8D6220}"/>
              </a:ext>
            </a:extLst>
          </p:cNvPr>
          <p:cNvPicPr>
            <a:picLocks noChangeAspect="1"/>
          </p:cNvPicPr>
          <p:nvPr/>
        </p:nvPicPr>
        <p:blipFill>
          <a:blip r:embed="rId3"/>
          <a:stretch>
            <a:fillRect/>
          </a:stretch>
        </p:blipFill>
        <p:spPr>
          <a:xfrm>
            <a:off x="5756477" y="646254"/>
            <a:ext cx="3119377" cy="2729696"/>
          </a:xfrm>
          <a:prstGeom prst="rect">
            <a:avLst/>
          </a:prstGeom>
        </p:spPr>
      </p:pic>
      <p:sp>
        <p:nvSpPr>
          <p:cNvPr id="7" name="CuadroTexto 6">
            <a:extLst>
              <a:ext uri="{FF2B5EF4-FFF2-40B4-BE49-F238E27FC236}">
                <a16:creationId xmlns:a16="http://schemas.microsoft.com/office/drawing/2014/main" id="{12512987-4058-AB59-B53B-6CF25955E9FE}"/>
              </a:ext>
            </a:extLst>
          </p:cNvPr>
          <p:cNvSpPr txBox="1"/>
          <p:nvPr/>
        </p:nvSpPr>
        <p:spPr>
          <a:xfrm>
            <a:off x="219436" y="3428999"/>
            <a:ext cx="4051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Cueva del Sidrón (Asturias.)</a:t>
            </a:r>
          </a:p>
        </p:txBody>
      </p:sp>
      <p:sp>
        <p:nvSpPr>
          <p:cNvPr id="8" name="CuadroTexto 7">
            <a:extLst>
              <a:ext uri="{FF2B5EF4-FFF2-40B4-BE49-F238E27FC236}">
                <a16:creationId xmlns:a16="http://schemas.microsoft.com/office/drawing/2014/main" id="{035EC76D-30BF-9332-802E-67F7DFDBBB96}"/>
              </a:ext>
            </a:extLst>
          </p:cNvPr>
          <p:cNvSpPr txBox="1"/>
          <p:nvPr/>
        </p:nvSpPr>
        <p:spPr>
          <a:xfrm>
            <a:off x="6489056" y="168797"/>
            <a:ext cx="4051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Neanderthal. </a:t>
            </a:r>
          </a:p>
        </p:txBody>
      </p:sp>
      <p:sp>
        <p:nvSpPr>
          <p:cNvPr id="9" name="CuadroTexto 8">
            <a:extLst>
              <a:ext uri="{FF2B5EF4-FFF2-40B4-BE49-F238E27FC236}">
                <a16:creationId xmlns:a16="http://schemas.microsoft.com/office/drawing/2014/main" id="{982D37F7-C686-5BE0-D595-C5E5E130AAA5}"/>
              </a:ext>
            </a:extLst>
          </p:cNvPr>
          <p:cNvSpPr txBox="1"/>
          <p:nvPr/>
        </p:nvSpPr>
        <p:spPr>
          <a:xfrm>
            <a:off x="149506" y="4142771"/>
            <a:ext cx="45816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Características de este Homo:</a:t>
            </a:r>
          </a:p>
          <a:p>
            <a:endParaRPr lang="es-ES" sz="2000" b="1" dirty="0"/>
          </a:p>
          <a:p>
            <a:pPr marL="742950" lvl="1" indent="-285750">
              <a:buFont typeface="Wingdings"/>
              <a:buChar char="Ø"/>
            </a:pPr>
            <a:r>
              <a:rPr lang="es-ES" sz="2000" b="1" dirty="0"/>
              <a:t>Industria lítica musteriense. </a:t>
            </a:r>
          </a:p>
          <a:p>
            <a:pPr marL="742950" lvl="1" indent="-285750">
              <a:buFont typeface="Wingdings"/>
              <a:buChar char="Ø"/>
            </a:pPr>
            <a:endParaRPr lang="es-ES" sz="2000" b="1" dirty="0"/>
          </a:p>
          <a:p>
            <a:pPr marL="742950" lvl="1" indent="-285750">
              <a:buFont typeface="Wingdings"/>
              <a:buChar char="Ø"/>
            </a:pPr>
            <a:r>
              <a:rPr lang="es-ES" sz="2000" b="1" dirty="0"/>
              <a:t>Primeros ritos de enterramientos.</a:t>
            </a:r>
          </a:p>
        </p:txBody>
      </p:sp>
      <p:pic>
        <p:nvPicPr>
          <p:cNvPr id="10" name="Imagen 10" descr="Imagen que contiene alimentos, diferente, pastel volteado, fruta&#10;&#10;Descripción generada automáticamente">
            <a:extLst>
              <a:ext uri="{FF2B5EF4-FFF2-40B4-BE49-F238E27FC236}">
                <a16:creationId xmlns:a16="http://schemas.microsoft.com/office/drawing/2014/main" id="{5E3F4CCF-E7BD-05EF-87EF-3335653B422C}"/>
              </a:ext>
            </a:extLst>
          </p:cNvPr>
          <p:cNvPicPr>
            <a:picLocks noChangeAspect="1"/>
          </p:cNvPicPr>
          <p:nvPr/>
        </p:nvPicPr>
        <p:blipFill>
          <a:blip r:embed="rId4"/>
          <a:stretch>
            <a:fillRect/>
          </a:stretch>
        </p:blipFill>
        <p:spPr>
          <a:xfrm>
            <a:off x="4271057" y="3809036"/>
            <a:ext cx="3447326" cy="2210764"/>
          </a:xfrm>
          <a:prstGeom prst="rect">
            <a:avLst/>
          </a:prstGeom>
        </p:spPr>
      </p:pic>
      <p:pic>
        <p:nvPicPr>
          <p:cNvPr id="11" name="Imagen 11" descr="Imagen que contiene animal, puesto, acostado, pequeño&#10;&#10;Descripción generada automáticamente">
            <a:extLst>
              <a:ext uri="{FF2B5EF4-FFF2-40B4-BE49-F238E27FC236}">
                <a16:creationId xmlns:a16="http://schemas.microsoft.com/office/drawing/2014/main" id="{197BAC11-77EC-C6CF-94FF-D7BDF0B1964C}"/>
              </a:ext>
            </a:extLst>
          </p:cNvPr>
          <p:cNvPicPr>
            <a:picLocks noChangeAspect="1"/>
          </p:cNvPicPr>
          <p:nvPr/>
        </p:nvPicPr>
        <p:blipFill>
          <a:blip r:embed="rId5"/>
          <a:stretch>
            <a:fillRect/>
          </a:stretch>
        </p:blipFill>
        <p:spPr>
          <a:xfrm>
            <a:off x="8138932" y="3809037"/>
            <a:ext cx="3755984" cy="2210762"/>
          </a:xfrm>
          <a:prstGeom prst="rect">
            <a:avLst/>
          </a:prstGeom>
        </p:spPr>
      </p:pic>
    </p:spTree>
    <p:extLst>
      <p:ext uri="{BB962C8B-B14F-4D97-AF65-F5344CB8AC3E}">
        <p14:creationId xmlns:p14="http://schemas.microsoft.com/office/powerpoint/2010/main" val="11381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0" nodeType="clickEffect">
                                  <p:stCondLst>
                                    <p:cond delay="0"/>
                                  </p:stCondLst>
                                  <p:childTnLst>
                                    <p:animRot by="21600000">
                                      <p:cBhvr>
                                        <p:cTn id="39" dur="2000" fill="hold"/>
                                        <p:tgtEl>
                                          <p:spTgt spid="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CB0CE00-BA5F-B521-8719-CEA7051AD25A}"/>
              </a:ext>
            </a:extLst>
          </p:cNvPr>
          <p:cNvSpPr txBox="1"/>
          <p:nvPr/>
        </p:nvSpPr>
        <p:spPr>
          <a:xfrm>
            <a:off x="2544" y="470221"/>
            <a:ext cx="41596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PALEOLÍTICO SUPERIOR: </a:t>
            </a:r>
          </a:p>
          <a:p>
            <a:r>
              <a:rPr lang="es-ES" sz="2000" dirty="0"/>
              <a:t>- Cronología: 35.000-10.000 a.C.</a:t>
            </a:r>
          </a:p>
        </p:txBody>
      </p:sp>
      <p:pic>
        <p:nvPicPr>
          <p:cNvPr id="3" name="Imagen 3">
            <a:extLst>
              <a:ext uri="{FF2B5EF4-FFF2-40B4-BE49-F238E27FC236}">
                <a16:creationId xmlns:a16="http://schemas.microsoft.com/office/drawing/2014/main" id="{3D9A3864-DEED-8DC8-A9B5-CB1F9AAA2467}"/>
              </a:ext>
            </a:extLst>
          </p:cNvPr>
          <p:cNvPicPr>
            <a:picLocks noChangeAspect="1"/>
          </p:cNvPicPr>
          <p:nvPr/>
        </p:nvPicPr>
        <p:blipFill>
          <a:blip r:embed="rId2"/>
          <a:stretch>
            <a:fillRect/>
          </a:stretch>
        </p:blipFill>
        <p:spPr>
          <a:xfrm>
            <a:off x="306729" y="1333982"/>
            <a:ext cx="3032567" cy="3032567"/>
          </a:xfrm>
          <a:prstGeom prst="rect">
            <a:avLst/>
          </a:prstGeom>
        </p:spPr>
      </p:pic>
      <p:sp>
        <p:nvSpPr>
          <p:cNvPr id="4" name="CuadroTexto 3">
            <a:extLst>
              <a:ext uri="{FF2B5EF4-FFF2-40B4-BE49-F238E27FC236}">
                <a16:creationId xmlns:a16="http://schemas.microsoft.com/office/drawing/2014/main" id="{D7602F1C-3B14-2B46-462A-E1944598F992}"/>
              </a:ext>
            </a:extLst>
          </p:cNvPr>
          <p:cNvSpPr txBox="1"/>
          <p:nvPr/>
        </p:nvSpPr>
        <p:spPr>
          <a:xfrm>
            <a:off x="1022430" y="4490012"/>
            <a:ext cx="32312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Homo Sapiens. </a:t>
            </a:r>
          </a:p>
        </p:txBody>
      </p:sp>
      <p:sp>
        <p:nvSpPr>
          <p:cNvPr id="5" name="CuadroTexto 4">
            <a:extLst>
              <a:ext uri="{FF2B5EF4-FFF2-40B4-BE49-F238E27FC236}">
                <a16:creationId xmlns:a16="http://schemas.microsoft.com/office/drawing/2014/main" id="{8B7DCD37-528B-5A8E-05E7-89E708792BD1}"/>
              </a:ext>
            </a:extLst>
          </p:cNvPr>
          <p:cNvSpPr txBox="1"/>
          <p:nvPr/>
        </p:nvSpPr>
        <p:spPr>
          <a:xfrm>
            <a:off x="4160054" y="150310"/>
            <a:ext cx="449724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Gran avance en lo que a herramientas</a:t>
            </a:r>
            <a:r>
              <a:rPr lang="es-ES" sz="2000" dirty="0"/>
              <a:t> se refiere, esto se ve reflejado con la aparición de dos nuevas culturas. Por un lado, Solutrense (útiles de Sílex). Por otro lado, Magdaleniense (útiles de huesos).</a:t>
            </a:r>
          </a:p>
        </p:txBody>
      </p:sp>
      <p:pic>
        <p:nvPicPr>
          <p:cNvPr id="6" name="Imagen 6" descr="Imagen que contiene fila, cuchillo, diferente, grande&#10;&#10;Descripción generada automáticamente">
            <a:extLst>
              <a:ext uri="{FF2B5EF4-FFF2-40B4-BE49-F238E27FC236}">
                <a16:creationId xmlns:a16="http://schemas.microsoft.com/office/drawing/2014/main" id="{E8E90A1A-AD85-0C5C-E986-AA7A85AF4FCA}"/>
              </a:ext>
            </a:extLst>
          </p:cNvPr>
          <p:cNvPicPr>
            <a:picLocks noChangeAspect="1"/>
          </p:cNvPicPr>
          <p:nvPr/>
        </p:nvPicPr>
        <p:blipFill>
          <a:blip r:embed="rId3"/>
          <a:stretch>
            <a:fillRect/>
          </a:stretch>
        </p:blipFill>
        <p:spPr>
          <a:xfrm>
            <a:off x="8736957" y="152419"/>
            <a:ext cx="3215832" cy="2993948"/>
          </a:xfrm>
          <a:prstGeom prst="rect">
            <a:avLst/>
          </a:prstGeom>
        </p:spPr>
      </p:pic>
      <p:sp>
        <p:nvSpPr>
          <p:cNvPr id="7" name="CuadroTexto 6">
            <a:extLst>
              <a:ext uri="{FF2B5EF4-FFF2-40B4-BE49-F238E27FC236}">
                <a16:creationId xmlns:a16="http://schemas.microsoft.com/office/drawing/2014/main" id="{063688D5-BBE7-A18B-2E12-2E6D61483D29}"/>
              </a:ext>
            </a:extLst>
          </p:cNvPr>
          <p:cNvSpPr txBox="1"/>
          <p:nvPr/>
        </p:nvSpPr>
        <p:spPr>
          <a:xfrm>
            <a:off x="3508575" y="2425861"/>
            <a:ext cx="3327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Primera aparición del arte Parietal.</a:t>
            </a:r>
          </a:p>
        </p:txBody>
      </p:sp>
      <p:pic>
        <p:nvPicPr>
          <p:cNvPr id="8" name="Imagen 8">
            <a:extLst>
              <a:ext uri="{FF2B5EF4-FFF2-40B4-BE49-F238E27FC236}">
                <a16:creationId xmlns:a16="http://schemas.microsoft.com/office/drawing/2014/main" id="{9123ACC8-164F-A29B-984E-2B8EC0E5793F}"/>
              </a:ext>
            </a:extLst>
          </p:cNvPr>
          <p:cNvPicPr>
            <a:picLocks noChangeAspect="1"/>
          </p:cNvPicPr>
          <p:nvPr/>
        </p:nvPicPr>
        <p:blipFill>
          <a:blip r:embed="rId4"/>
          <a:stretch>
            <a:fillRect/>
          </a:stretch>
        </p:blipFill>
        <p:spPr>
          <a:xfrm>
            <a:off x="3509059" y="3221620"/>
            <a:ext cx="2743200" cy="2748987"/>
          </a:xfrm>
          <a:prstGeom prst="rect">
            <a:avLst/>
          </a:prstGeom>
        </p:spPr>
      </p:pic>
      <p:sp>
        <p:nvSpPr>
          <p:cNvPr id="9" name="CuadroTexto 8">
            <a:extLst>
              <a:ext uri="{FF2B5EF4-FFF2-40B4-BE49-F238E27FC236}">
                <a16:creationId xmlns:a16="http://schemas.microsoft.com/office/drawing/2014/main" id="{FF537668-37E7-F128-1E45-D353ADDB6495}"/>
              </a:ext>
            </a:extLst>
          </p:cNvPr>
          <p:cNvSpPr txBox="1"/>
          <p:nvPr/>
        </p:nvSpPr>
        <p:spPr>
          <a:xfrm>
            <a:off x="7742980" y="4215114"/>
            <a:ext cx="36773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En sus enterramientos podemos apreciar los primeros ajuares funerarios. </a:t>
            </a:r>
          </a:p>
          <a:p>
            <a:endParaRPr lang="es-ES" sz="2000" dirty="0"/>
          </a:p>
          <a:p>
            <a:r>
              <a:rPr lang="es-ES" sz="2000" dirty="0"/>
              <a:t>Son los primeros en practicar ritos y ceremonias religiosas. </a:t>
            </a:r>
          </a:p>
        </p:txBody>
      </p:sp>
      <p:sp>
        <p:nvSpPr>
          <p:cNvPr id="10" name="CuadroTexto 9">
            <a:extLst>
              <a:ext uri="{FF2B5EF4-FFF2-40B4-BE49-F238E27FC236}">
                <a16:creationId xmlns:a16="http://schemas.microsoft.com/office/drawing/2014/main" id="{59FA4A45-E88F-5A82-BAFC-34024B4A3459}"/>
              </a:ext>
            </a:extLst>
          </p:cNvPr>
          <p:cNvSpPr txBox="1"/>
          <p:nvPr/>
        </p:nvSpPr>
        <p:spPr>
          <a:xfrm>
            <a:off x="7673051" y="3785886"/>
            <a:ext cx="35085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Otros datos importantes:</a:t>
            </a:r>
          </a:p>
        </p:txBody>
      </p:sp>
    </p:spTree>
    <p:extLst>
      <p:ext uri="{BB962C8B-B14F-4D97-AF65-F5344CB8AC3E}">
        <p14:creationId xmlns:p14="http://schemas.microsoft.com/office/powerpoint/2010/main" val="40099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3FC97F3-9A16-53E5-FEA5-8C6FE6D2584E}"/>
              </a:ext>
            </a:extLst>
          </p:cNvPr>
          <p:cNvSpPr txBox="1"/>
          <p:nvPr/>
        </p:nvSpPr>
        <p:spPr>
          <a:xfrm>
            <a:off x="470221" y="313481"/>
            <a:ext cx="68845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Mesolítico: </a:t>
            </a:r>
          </a:p>
          <a:p>
            <a:r>
              <a:rPr lang="es-ES" sz="2000" dirty="0"/>
              <a:t>- Cronología: 10.000-5.000 a.C.</a:t>
            </a:r>
          </a:p>
        </p:txBody>
      </p:sp>
      <p:sp>
        <p:nvSpPr>
          <p:cNvPr id="3" name="CuadroTexto 2">
            <a:extLst>
              <a:ext uri="{FF2B5EF4-FFF2-40B4-BE49-F238E27FC236}">
                <a16:creationId xmlns:a16="http://schemas.microsoft.com/office/drawing/2014/main" id="{82865F70-83E0-E976-498C-F7D9F1127793}"/>
              </a:ext>
            </a:extLst>
          </p:cNvPr>
          <p:cNvSpPr txBox="1"/>
          <p:nvPr/>
        </p:nvSpPr>
        <p:spPr>
          <a:xfrm>
            <a:off x="467810" y="1152779"/>
            <a:ext cx="54593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Periodo de transición entre el Paleolítico y el Neolítico. </a:t>
            </a:r>
          </a:p>
        </p:txBody>
      </p:sp>
      <p:sp>
        <p:nvSpPr>
          <p:cNvPr id="4" name="CuadroTexto 3">
            <a:extLst>
              <a:ext uri="{FF2B5EF4-FFF2-40B4-BE49-F238E27FC236}">
                <a16:creationId xmlns:a16="http://schemas.microsoft.com/office/drawing/2014/main" id="{3BB27DC0-064B-3990-6DA7-784CA39D16A5}"/>
              </a:ext>
            </a:extLst>
          </p:cNvPr>
          <p:cNvSpPr txBox="1"/>
          <p:nvPr/>
        </p:nvSpPr>
        <p:spPr>
          <a:xfrm>
            <a:off x="468211" y="1960597"/>
            <a:ext cx="59561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Su aportación más importante es la aparición del </a:t>
            </a:r>
            <a:r>
              <a:rPr lang="es-ES" sz="2000" b="1" dirty="0"/>
              <a:t>arte rupestre. </a:t>
            </a:r>
          </a:p>
        </p:txBody>
      </p:sp>
      <p:pic>
        <p:nvPicPr>
          <p:cNvPr id="5" name="Imagen 5" descr="Imagen que contiene roca, piedra, grande, ladrillo&#10;&#10;Descripción generada automáticamente">
            <a:extLst>
              <a:ext uri="{FF2B5EF4-FFF2-40B4-BE49-F238E27FC236}">
                <a16:creationId xmlns:a16="http://schemas.microsoft.com/office/drawing/2014/main" id="{EC73AAFF-F0AB-28C6-65A4-F77255FEEA89}"/>
              </a:ext>
            </a:extLst>
          </p:cNvPr>
          <p:cNvPicPr>
            <a:picLocks noChangeAspect="1"/>
          </p:cNvPicPr>
          <p:nvPr/>
        </p:nvPicPr>
        <p:blipFill>
          <a:blip r:embed="rId2"/>
          <a:stretch>
            <a:fillRect/>
          </a:stretch>
        </p:blipFill>
        <p:spPr>
          <a:xfrm>
            <a:off x="625034" y="2962154"/>
            <a:ext cx="4469756" cy="2920678"/>
          </a:xfrm>
          <a:prstGeom prst="rect">
            <a:avLst/>
          </a:prstGeom>
        </p:spPr>
      </p:pic>
      <p:pic>
        <p:nvPicPr>
          <p:cNvPr id="6" name="Imagen 6" descr="Imagen que contiene árbol&#10;&#10;Descripción generada automáticamente">
            <a:extLst>
              <a:ext uri="{FF2B5EF4-FFF2-40B4-BE49-F238E27FC236}">
                <a16:creationId xmlns:a16="http://schemas.microsoft.com/office/drawing/2014/main" id="{39970D54-3E9B-57A7-A2D5-851D57C2BCB7}"/>
              </a:ext>
            </a:extLst>
          </p:cNvPr>
          <p:cNvPicPr>
            <a:picLocks noChangeAspect="1"/>
          </p:cNvPicPr>
          <p:nvPr/>
        </p:nvPicPr>
        <p:blipFill>
          <a:blip r:embed="rId3"/>
          <a:stretch>
            <a:fillRect/>
          </a:stretch>
        </p:blipFill>
        <p:spPr>
          <a:xfrm>
            <a:off x="5775767" y="2959262"/>
            <a:ext cx="5251047" cy="2926465"/>
          </a:xfrm>
          <a:prstGeom prst="rect">
            <a:avLst/>
          </a:prstGeom>
        </p:spPr>
      </p:pic>
    </p:spTree>
    <p:extLst>
      <p:ext uri="{BB962C8B-B14F-4D97-AF65-F5344CB8AC3E}">
        <p14:creationId xmlns:p14="http://schemas.microsoft.com/office/powerpoint/2010/main" val="38031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Galerí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TF10001119</Template>
  <TotalTime>0</TotalTime>
  <Words>1</Words>
  <Application>Microsoft Office PowerPoint</Application>
  <PresentationFormat>Panorámica</PresentationFormat>
  <Paragraphs>1</Paragraphs>
  <Slides>49</Slides>
  <Notes>1</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Galería</vt:lpstr>
      <vt:lpstr>BLOQUE 1: LA Península ibérica desde los primeros humanos hasta la desaparición de la monarquía visigoda (711).</vt:lpstr>
      <vt:lpstr>INTRODUCCIÓN.</vt:lpstr>
      <vt:lpstr>La prehistoria.</vt:lpstr>
      <vt:lpstr>Etapa más larga de la historia de la humanidad.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 A LAS COLONIZACIONES: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
  <cp:revision>2350</cp:revision>
  <dcterms:created xsi:type="dcterms:W3CDTF">2022-10-03T14:35:24Z</dcterms:created>
  <dcterms:modified xsi:type="dcterms:W3CDTF">2022-10-06T17:03:31Z</dcterms:modified>
</cp:coreProperties>
</file>